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Garamond"/>
      <p:regular r:id="rId20"/>
      <p:bold r:id="rId21"/>
      <p:italic r:id="rId22"/>
      <p:boldItalic r:id="rId23"/>
    </p:embeddedFont>
    <p:embeddedFont>
      <p:font typeface="Arial Narrow"/>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aramond-regular.fntdata"/><Relationship Id="rId22" Type="http://schemas.openxmlformats.org/officeDocument/2006/relationships/font" Target="fonts/Garamond-italic.fntdata"/><Relationship Id="rId21" Type="http://schemas.openxmlformats.org/officeDocument/2006/relationships/font" Target="fonts/Garamond-bold.fntdata"/><Relationship Id="rId24" Type="http://schemas.openxmlformats.org/officeDocument/2006/relationships/font" Target="fonts/ArialNarrow-regular.fntdata"/><Relationship Id="rId23" Type="http://schemas.openxmlformats.org/officeDocument/2006/relationships/font" Target="fonts/Garamon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italic.fntdata"/><Relationship Id="rId25" Type="http://schemas.openxmlformats.org/officeDocument/2006/relationships/font" Target="fonts/ArialNarrow-bold.fntdata"/><Relationship Id="rId27"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my name is Alex Whelan. I am a PhD student at Santa Clara University in the Department of Computer Science and Engineering.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research interests include Machine Learning and High Performance Computing.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I will be presenting our Paper “On-Device Prediction for Chronic Kidney Disease”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1e3fba7e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1e3fba7e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arenR"/>
            </a:pPr>
            <a:r>
              <a:rPr lang="en"/>
              <a:t>We trained 4 models provided by AppleML’s framework splitting our data in a 70:5:20 train/validation/test split ratio with </a:t>
            </a:r>
            <a:r>
              <a:rPr lang="en"/>
              <a:t>stratified</a:t>
            </a:r>
            <a:r>
              <a:rPr lang="en"/>
              <a:t> sampling on the CKD status and performing 10-Fold CV. </a:t>
            </a:r>
            <a:endParaRPr/>
          </a:p>
          <a:p>
            <a:pPr indent="-298450" lvl="0" marL="457200" rtl="0" algn="l">
              <a:spcBef>
                <a:spcPts val="0"/>
              </a:spcBef>
              <a:spcAft>
                <a:spcPts val="0"/>
              </a:spcAft>
              <a:buSzPts val="1100"/>
              <a:buAutoNum type="arabicParenR"/>
            </a:pPr>
            <a:r>
              <a:rPr lang="en"/>
              <a:t>The model effectiveness was </a:t>
            </a:r>
            <a:r>
              <a:rPr lang="en"/>
              <a:t>measured</a:t>
            </a:r>
            <a:r>
              <a:rPr lang="en"/>
              <a:t> using F1 score, which is the harmonic mean between the precision and recall. </a:t>
            </a:r>
            <a:endParaRPr/>
          </a:p>
          <a:p>
            <a:pPr indent="-298450" lvl="0" marL="457200" rtl="0" algn="l">
              <a:spcBef>
                <a:spcPts val="0"/>
              </a:spcBef>
              <a:spcAft>
                <a:spcPts val="0"/>
              </a:spcAft>
              <a:buSzPts val="1100"/>
              <a:buAutoNum type="arabicParenR"/>
            </a:pPr>
            <a:r>
              <a:rPr lang="en"/>
              <a:t>In addition, we performed a gridsearch to find the optimal bin parameters for the model using HSV features.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1e3fba7e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51e3fba7e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feature engineering method outperforms </a:t>
            </a:r>
            <a:r>
              <a:rPr lang="en"/>
              <a:t>simply</a:t>
            </a:r>
            <a:r>
              <a:rPr lang="en"/>
              <a:t> using RGB values as features.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best model is able to achieve an F1 score of over 90 percent using the fine-tuned AppleML’s Boosted Tree implementation.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1e3fba7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51e3fba7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arenR"/>
            </a:pPr>
            <a:r>
              <a:rPr lang="en" sz="1200"/>
              <a:t>T</a:t>
            </a:r>
            <a:r>
              <a:rPr lang="en" sz="1200">
                <a:solidFill>
                  <a:schemeClr val="dk1"/>
                </a:solidFill>
              </a:rPr>
              <a:t>he ubiquity of deep learning models for solving similar problems necessitates us to explore more of this domain.</a:t>
            </a:r>
            <a:endParaRPr sz="1200">
              <a:solidFill>
                <a:schemeClr val="dk1"/>
              </a:solidFill>
            </a:endParaRPr>
          </a:p>
          <a:p>
            <a:pPr indent="-304800" lvl="0" marL="457200" rtl="0" algn="l">
              <a:spcBef>
                <a:spcPts val="0"/>
              </a:spcBef>
              <a:spcAft>
                <a:spcPts val="0"/>
              </a:spcAft>
              <a:buClr>
                <a:schemeClr val="dk1"/>
              </a:buClr>
              <a:buSzPts val="1200"/>
              <a:buAutoNum type="arabicParenR"/>
            </a:pPr>
            <a:r>
              <a:rPr lang="en" sz="1200">
                <a:solidFill>
                  <a:schemeClr val="dk1"/>
                </a:solidFill>
              </a:rPr>
              <a:t>Samples taken in real-world lighting conditions will make model performance worse if we don’t account for the unknown light source values. Automatic Color Equalization techniques allow us to address color constancy in a variety of ways.</a:t>
            </a:r>
            <a:endParaRPr sz="1200">
              <a:solidFill>
                <a:schemeClr val="dk1"/>
              </a:solidFill>
            </a:endParaRPr>
          </a:p>
          <a:p>
            <a:pPr indent="-304800" lvl="0" marL="457200" rtl="0" algn="l">
              <a:spcBef>
                <a:spcPts val="0"/>
              </a:spcBef>
              <a:spcAft>
                <a:spcPts val="0"/>
              </a:spcAft>
              <a:buClr>
                <a:schemeClr val="dk1"/>
              </a:buClr>
              <a:buSzPts val="1200"/>
              <a:buAutoNum type="arabicParenR"/>
            </a:pPr>
            <a:r>
              <a:rPr lang="en" sz="1200">
                <a:solidFill>
                  <a:schemeClr val="dk1"/>
                </a:solidFill>
              </a:rPr>
              <a:t>a</a:t>
            </a:r>
            <a:r>
              <a:rPr lang="en" sz="1200">
                <a:solidFill>
                  <a:schemeClr val="dk1"/>
                </a:solidFill>
              </a:rPr>
              <a:t>ngularGAN is a new revolutionary method for removing artifacts, shadows, blurring, and it also handles color constancy.  </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9ec08112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9ec08112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49ec0811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49ec0811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1e3fba7e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1e3fba7e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Chronic kidney disease (CKD) means your kidneys are damaged and can’t filter blood the way they should.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 the early stages, your kidneys are still able to filter out waste from your blood. However, in the later stages, your kidneys must work harder to get rid of waste and may stop working altogether.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About 37 million people are estimated to have CKD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As many as  9 in 10 people affected by CKD and 2 in 5 people with severe CKD are oblivious to their condition.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Treatment options for severe and late stage diagnosis include regular </a:t>
            </a:r>
            <a:r>
              <a:rPr lang="en" sz="1200">
                <a:solidFill>
                  <a:schemeClr val="dk1"/>
                </a:solidFill>
              </a:rPr>
              <a:t>dialysis</a:t>
            </a:r>
            <a:r>
              <a:rPr lang="en" sz="1200">
                <a:solidFill>
                  <a:schemeClr val="dk1"/>
                </a:solidFill>
              </a:rPr>
              <a:t> treatment or kidney transplantation.</a:t>
            </a: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51e3fba7e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51e3fba7e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Our proposed solution is aims at offering </a:t>
            </a:r>
            <a:r>
              <a:rPr lang="en" sz="1200">
                <a:solidFill>
                  <a:schemeClr val="dk1"/>
                </a:solidFill>
              </a:rPr>
              <a:t>continuous</a:t>
            </a:r>
            <a:r>
              <a:rPr lang="en" sz="1200">
                <a:solidFill>
                  <a:schemeClr val="dk1"/>
                </a:solidFill>
              </a:rPr>
              <a:t> monitoring as a point of care testing service. Point-of-care (POC) testing involves performing a diagnostic test outside of a laboratory that produces a rapid and reliable result, aiding in identifying or managing chronic diseases and acute infections.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arenR"/>
            </a:pPr>
            <a:r>
              <a:rPr lang="en" sz="1200">
                <a:solidFill>
                  <a:schemeClr val="dk1"/>
                </a:solidFill>
              </a:rPr>
              <a:t>We designed a kidney health monitoring system that allows for affordable and quick testing through use of inexpensive test strips and a mobile application that we plan to offer </a:t>
            </a:r>
            <a:r>
              <a:rPr i="1" lang="en" sz="1200">
                <a:solidFill>
                  <a:schemeClr val="dk1"/>
                </a:solidFill>
              </a:rPr>
              <a:t>free</a:t>
            </a:r>
            <a:r>
              <a:rPr lang="en" sz="1200">
                <a:solidFill>
                  <a:schemeClr val="dk1"/>
                </a:solidFill>
              </a:rPr>
              <a:t> of charge once it is out of beta development. </a:t>
            </a:r>
            <a:endParaRPr sz="1200">
              <a:solidFill>
                <a:schemeClr val="dk1"/>
              </a:solidFill>
            </a:endParaRPr>
          </a:p>
          <a:p>
            <a:pPr indent="-304800" lvl="0" marL="457200" rtl="0" algn="l">
              <a:spcBef>
                <a:spcPts val="0"/>
              </a:spcBef>
              <a:spcAft>
                <a:spcPts val="0"/>
              </a:spcAft>
              <a:buClr>
                <a:schemeClr val="dk1"/>
              </a:buClr>
              <a:buSzPts val="1200"/>
              <a:buAutoNum type="arabicParenR"/>
            </a:pPr>
            <a:r>
              <a:rPr lang="en" sz="1200">
                <a:solidFill>
                  <a:schemeClr val="dk1"/>
                </a:solidFill>
              </a:rPr>
              <a:t>Our proposed system Is an alternative to the expensive sensing devices that can enable humanitarian CKD testing in all parts of the globe.</a:t>
            </a:r>
            <a:endParaRPr sz="1200">
              <a:solidFill>
                <a:schemeClr val="dk1"/>
              </a:solidFill>
            </a:endParaRPr>
          </a:p>
          <a:p>
            <a:pPr indent="-304800" lvl="0" marL="457200" rtl="0" algn="l">
              <a:spcBef>
                <a:spcPts val="0"/>
              </a:spcBef>
              <a:spcAft>
                <a:spcPts val="0"/>
              </a:spcAft>
              <a:buClr>
                <a:schemeClr val="dk1"/>
              </a:buClr>
              <a:buSzPts val="1200"/>
              <a:buAutoNum type="arabicParenR"/>
            </a:pPr>
            <a:r>
              <a:rPr lang="en" sz="1200">
                <a:solidFill>
                  <a:schemeClr val="dk1"/>
                </a:solidFill>
              </a:rPr>
              <a:t>Lastly, our goal is to offer the KHM application as a low-cost alternative to traditional lab testing which isn’t always accessible without a </a:t>
            </a:r>
            <a:r>
              <a:rPr lang="en" sz="1200">
                <a:solidFill>
                  <a:schemeClr val="dk1"/>
                </a:solidFill>
              </a:rPr>
              <a:t>physician</a:t>
            </a:r>
            <a:r>
              <a:rPr lang="en" sz="1200">
                <a:solidFill>
                  <a:schemeClr val="dk1"/>
                </a:solidFill>
              </a:rPr>
              <a:t> referral</a:t>
            </a:r>
            <a:endParaRPr sz="1200">
              <a:solidFill>
                <a:schemeClr val="dk1"/>
              </a:solidFill>
            </a:endParaRPr>
          </a:p>
          <a:p>
            <a:pPr indent="-304800" lvl="0" marL="457200" rtl="0" algn="l">
              <a:spcBef>
                <a:spcPts val="0"/>
              </a:spcBef>
              <a:spcAft>
                <a:spcPts val="0"/>
              </a:spcAft>
              <a:buClr>
                <a:schemeClr val="dk1"/>
              </a:buClr>
              <a:buSzPts val="1200"/>
              <a:buAutoNum type="arabicParenR"/>
            </a:pPr>
            <a:r>
              <a:rPr lang="en" sz="1200">
                <a:solidFill>
                  <a:schemeClr val="dk1"/>
                </a:solidFill>
              </a:rPr>
              <a:t>In addition, Lab testing isn’t scalable to be offered as POCT. </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51e3fba7e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51e3fba7e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AutoNum type="arabicParenR"/>
            </a:pPr>
            <a:r>
              <a:rPr lang="en" sz="1200">
                <a:solidFill>
                  <a:schemeClr val="dk1"/>
                </a:solidFill>
              </a:rPr>
              <a:t>SmartBioPhone, is a European Union industrial collaborative project, that aims to bring smart phone-based point-of-care testing using Lab-on-a-Chip (LOCs) devices to environment, food, cancer and drug monitoring applications.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arenR"/>
            </a:pPr>
            <a:r>
              <a:rPr lang="en" sz="1200">
                <a:solidFill>
                  <a:schemeClr val="dk1"/>
                </a:solidFill>
              </a:rPr>
              <a:t>Chemtrainer is a smartphone application based on machine learning classifier algorithms that was developed for quantifying peroxide content on colorimetric test strips.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arenR"/>
            </a:pPr>
            <a:r>
              <a:rPr lang="en" sz="1200">
                <a:solidFill>
                  <a:schemeClr val="dk1"/>
                </a:solidFill>
              </a:rPr>
              <a:t>DeepLactate is another application developed for mobile that uses DeepLearning CNN networks like VGG, ResNet, Inception, Xception, and MobileNet to predict lactate concentration in sweat.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latter two aren’t specific to CKD. However, they are in the same problem domain of </a:t>
            </a:r>
            <a:r>
              <a:rPr lang="en" sz="1200">
                <a:solidFill>
                  <a:schemeClr val="dk1"/>
                </a:solidFill>
              </a:rPr>
              <a:t>colorimetric</a:t>
            </a:r>
            <a:r>
              <a:rPr lang="en" sz="1200">
                <a:solidFill>
                  <a:schemeClr val="dk1"/>
                </a:solidFill>
              </a:rPr>
              <a:t> change in relationship with a concentration of a substance.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1e3fba7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51e3fba7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We designed our application to be used in two different modes of operation.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user mode, the application uses the latest and best model to generate predictions and stores the user’s readings over time.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research mode, a scientist can run one or more experiments using different meta-parameters (e</a:t>
            </a:r>
            <a:r>
              <a:rPr lang="en" sz="1200">
                <a:solidFill>
                  <a:schemeClr val="dk1"/>
                </a:solidFill>
              </a:rPr>
              <a:t>.g. </a:t>
            </a:r>
            <a:r>
              <a:rPr lang="en" sz="1200">
                <a:solidFill>
                  <a:schemeClr val="dk1"/>
                </a:solidFill>
              </a:rPr>
              <a:t>prediction model, augmentation technique, feature extraction method)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1e3fba7e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1e3fba7e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Methods</a:t>
            </a:r>
            <a:endParaRPr sz="1600"/>
          </a:p>
          <a:p>
            <a:pPr indent="0" lvl="0" marL="0" rtl="0" algn="l">
              <a:spcBef>
                <a:spcPts val="0"/>
              </a:spcBef>
              <a:spcAft>
                <a:spcPts val="0"/>
              </a:spcAft>
              <a:buNone/>
            </a:pPr>
            <a:r>
              <a:t/>
            </a:r>
            <a:endParaRPr/>
          </a:p>
          <a:p>
            <a:pPr indent="0" lvl="0" marL="0" rtl="0" algn="l">
              <a:spcBef>
                <a:spcPts val="0"/>
              </a:spcBef>
              <a:spcAft>
                <a:spcPts val="0"/>
              </a:spcAft>
              <a:buNone/>
            </a:pPr>
            <a:r>
              <a:rPr lang="en"/>
              <a:t>The entire best end-to-end model is able to go through this pipeline within 1 second which facilitates future testing and data </a:t>
            </a:r>
            <a:r>
              <a:rPr lang="en"/>
              <a:t>acquisition </a:t>
            </a:r>
            <a:r>
              <a:rPr lang="en">
                <a:solidFill>
                  <a:schemeClr val="dk1"/>
                </a:solidFill>
              </a:rPr>
              <a:t>(may vary on the feature-extraction methods and augmentation)</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53ab15d50e_18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53ab15d50e_18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[Localization]</a:t>
            </a:r>
            <a:endParaRPr b="1">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Our simulated teststrip consists of a printed creatinine concentration, followed by three dots representing an isosceles triangle, which is used by the Hough Circle Transform method, in assisting in the detection of our region of interest.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The QR code is used for encoding the samples’ associated age, sex, and ethnicity and the ground truth values for the creatinine concentration. These metadata values are used in our final classification step.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3ab15d50e_18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53ab15d50e_18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[Feature Extraction]</a:t>
            </a:r>
            <a:endParaRPr b="1">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In our work, we tested two different feature extraction techniques, one based on the standard red-green-blue (RGB) color space, and the other based on the hue-saturation-value (HSV) color space.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000">
                <a:solidFill>
                  <a:schemeClr val="dk1"/>
                </a:solidFill>
              </a:rPr>
              <a:t>For RGB our feature vector is simply a concatenated channel-wise representation of the image.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For HSV the feature vector is constructed from a binned color histogram of pixels masked with a specific hue and saturation range as you can see in the image below.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This also serves as a dimensionality reduction technique by reducing the size of our feature vector.</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The image on the right is our implementation of random crop which is centralized around the center of the teststrip where the chemical reaction occurs most prominently.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This augmentation technique becomes extremely important when working with DeepLearning models because it helps with overfitting and the model generalizes better to unseen data.</a:t>
            </a:r>
            <a:endParaRPr sz="1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3ab15d50e_18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53ab15d50e_18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[Classification]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application then outputs the predicted CKD status and the associated eGFR value.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addition, the readings and captured samples are offloaded into a FireStore Database where the newly collected data is used to train and update the existing models.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2"/>
          <p:cNvSpPr txBox="1"/>
          <p:nvPr>
            <p:ph idx="1" type="subTitle"/>
          </p:nvPr>
        </p:nvSpPr>
        <p:spPr>
          <a:xfrm>
            <a:off x="1143000" y="2543873"/>
            <a:ext cx="6858000" cy="12417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800"/>
              </a:spcBef>
              <a:spcAft>
                <a:spcPts val="0"/>
              </a:spcAft>
              <a:buSzPts val="1800"/>
              <a:buNone/>
              <a:defRPr b="1" i="0" sz="1800">
                <a:latin typeface="Arial"/>
                <a:ea typeface="Arial"/>
                <a:cs typeface="Arial"/>
                <a:sym typeface="Aria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6" name="Google Shape;16;p2"/>
          <p:cNvSpPr txBox="1"/>
          <p:nvPr>
            <p:ph type="title"/>
          </p:nvPr>
        </p:nvSpPr>
        <p:spPr>
          <a:xfrm>
            <a:off x="1143000" y="1524109"/>
            <a:ext cx="6858000" cy="858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 name="Google Shape;17;p2"/>
          <p:cNvSpPr txBox="1"/>
          <p:nvPr>
            <p:ph idx="2" type="body"/>
          </p:nvPr>
        </p:nvSpPr>
        <p:spPr>
          <a:xfrm>
            <a:off x="5662613" y="4629150"/>
            <a:ext cx="2905200" cy="362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3" name="Shape 53"/>
        <p:cNvGrpSpPr/>
        <p:nvPr/>
      </p:nvGrpSpPr>
      <p:grpSpPr>
        <a:xfrm>
          <a:off x="0" y="0"/>
          <a:ext cx="0" cy="0"/>
          <a:chOff x="0" y="0"/>
          <a:chExt cx="0" cy="0"/>
        </a:xfrm>
      </p:grpSpPr>
      <p:sp>
        <p:nvSpPr>
          <p:cNvPr id="54" name="Google Shape;54;p11"/>
          <p:cNvSpPr/>
          <p:nvPr>
            <p:ph idx="2" type="pic"/>
          </p:nvPr>
        </p:nvSpPr>
        <p:spPr>
          <a:xfrm>
            <a:off x="702387" y="717331"/>
            <a:ext cx="7812900" cy="4007100"/>
          </a:xfrm>
          <a:prstGeom prst="rect">
            <a:avLst/>
          </a:prstGeom>
          <a:noFill/>
          <a:ln>
            <a:noFill/>
          </a:ln>
        </p:spPr>
      </p:sp>
      <p:sp>
        <p:nvSpPr>
          <p:cNvPr id="55" name="Google Shape;55;p11"/>
          <p:cNvSpPr txBox="1"/>
          <p:nvPr>
            <p:ph idx="1" type="body"/>
          </p:nvPr>
        </p:nvSpPr>
        <p:spPr>
          <a:xfrm>
            <a:off x="5662613" y="4724400"/>
            <a:ext cx="2905200" cy="2667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6" name="Shape 56"/>
        <p:cNvGrpSpPr/>
        <p:nvPr/>
      </p:nvGrpSpPr>
      <p:grpSpPr>
        <a:xfrm>
          <a:off x="0" y="0"/>
          <a:ext cx="0" cy="0"/>
          <a:chOff x="0" y="0"/>
          <a:chExt cx="0" cy="0"/>
        </a:xfrm>
      </p:grpSpPr>
      <p:sp>
        <p:nvSpPr>
          <p:cNvPr id="57" name="Google Shape;57;p12"/>
          <p:cNvSpPr txBox="1"/>
          <p:nvPr>
            <p:ph type="title"/>
          </p:nvPr>
        </p:nvSpPr>
        <p:spPr>
          <a:xfrm>
            <a:off x="629841" y="740569"/>
            <a:ext cx="3104100" cy="10725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2"/>
          <p:cNvSpPr txBox="1"/>
          <p:nvPr>
            <p:ph idx="1" type="body"/>
          </p:nvPr>
        </p:nvSpPr>
        <p:spPr>
          <a:xfrm>
            <a:off x="3887391" y="740569"/>
            <a:ext cx="4629300" cy="39504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SzPts val="2400"/>
              <a:buChar char="•"/>
              <a:defRPr sz="2400"/>
            </a:lvl1pPr>
            <a:lvl2pPr indent="-361950" lvl="1" marL="914400" algn="l">
              <a:lnSpc>
                <a:spcPct val="90000"/>
              </a:lnSpc>
              <a:spcBef>
                <a:spcPts val="400"/>
              </a:spcBef>
              <a:spcAft>
                <a:spcPts val="0"/>
              </a:spcAft>
              <a:buSzPts val="2100"/>
              <a:buChar char="•"/>
              <a:defRPr sz="2100"/>
            </a:lvl2pPr>
            <a:lvl3pPr indent="-342900" lvl="2" marL="1371600" algn="l">
              <a:lnSpc>
                <a:spcPct val="90000"/>
              </a:lnSpc>
              <a:spcBef>
                <a:spcPts val="400"/>
              </a:spcBef>
              <a:spcAft>
                <a:spcPts val="0"/>
              </a:spcAft>
              <a:buSzPts val="1800"/>
              <a:buChar char="•"/>
              <a:defRPr sz="1800"/>
            </a:lvl3pPr>
            <a:lvl4pPr indent="-323850" lvl="3" marL="1828800" algn="l">
              <a:lnSpc>
                <a:spcPct val="90000"/>
              </a:lnSpc>
              <a:spcBef>
                <a:spcPts val="400"/>
              </a:spcBef>
              <a:spcAft>
                <a:spcPts val="0"/>
              </a:spcAft>
              <a:buSzPts val="1500"/>
              <a:buChar char="•"/>
              <a:defRPr sz="1500"/>
            </a:lvl4pPr>
            <a:lvl5pPr indent="-323850" lvl="4" marL="2286000" algn="l">
              <a:lnSpc>
                <a:spcPct val="90000"/>
              </a:lnSpc>
              <a:spcBef>
                <a:spcPts val="400"/>
              </a:spcBef>
              <a:spcAft>
                <a:spcPts val="0"/>
              </a:spcAft>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9" name="Google Shape;59;p12"/>
          <p:cNvSpPr txBox="1"/>
          <p:nvPr>
            <p:ph idx="2" type="body"/>
          </p:nvPr>
        </p:nvSpPr>
        <p:spPr>
          <a:xfrm>
            <a:off x="629841" y="1928813"/>
            <a:ext cx="3104100" cy="28719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0" name="Google Shape;60;p12"/>
          <p:cNvSpPr txBox="1"/>
          <p:nvPr>
            <p:ph idx="3" type="body"/>
          </p:nvPr>
        </p:nvSpPr>
        <p:spPr>
          <a:xfrm>
            <a:off x="5662613" y="4743450"/>
            <a:ext cx="2905200" cy="2478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1" name="Shape 61"/>
        <p:cNvGrpSpPr/>
        <p:nvPr/>
      </p:nvGrpSpPr>
      <p:grpSpPr>
        <a:xfrm>
          <a:off x="0" y="0"/>
          <a:ext cx="0" cy="0"/>
          <a:chOff x="0" y="0"/>
          <a:chExt cx="0" cy="0"/>
        </a:xfrm>
      </p:grpSpPr>
      <p:sp>
        <p:nvSpPr>
          <p:cNvPr id="62" name="Google Shape;62;p13"/>
          <p:cNvSpPr txBox="1"/>
          <p:nvPr>
            <p:ph type="title"/>
          </p:nvPr>
        </p:nvSpPr>
        <p:spPr>
          <a:xfrm>
            <a:off x="701566" y="717330"/>
            <a:ext cx="3008400" cy="875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Google Shape;63;p13"/>
          <p:cNvSpPr/>
          <p:nvPr>
            <p:ph idx="2" type="pic"/>
          </p:nvPr>
        </p:nvSpPr>
        <p:spPr>
          <a:xfrm>
            <a:off x="3871625" y="717331"/>
            <a:ext cx="4629300" cy="3992700"/>
          </a:xfrm>
          <a:prstGeom prst="rect">
            <a:avLst/>
          </a:prstGeom>
          <a:noFill/>
          <a:ln>
            <a:noFill/>
          </a:ln>
        </p:spPr>
      </p:sp>
      <p:sp>
        <p:nvSpPr>
          <p:cNvPr id="64" name="Google Shape;64;p13"/>
          <p:cNvSpPr txBox="1"/>
          <p:nvPr>
            <p:ph idx="1" type="body"/>
          </p:nvPr>
        </p:nvSpPr>
        <p:spPr>
          <a:xfrm>
            <a:off x="701565" y="1718440"/>
            <a:ext cx="3008400" cy="2991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200"/>
              <a:buNone/>
              <a:defRPr sz="1200"/>
            </a:lvl1pPr>
            <a:lvl2pPr indent="-228600" lvl="1" marL="914400" algn="l">
              <a:lnSpc>
                <a:spcPct val="90000"/>
              </a:lnSpc>
              <a:spcBef>
                <a:spcPts val="400"/>
              </a:spcBef>
              <a:spcAft>
                <a:spcPts val="0"/>
              </a:spcAft>
              <a:buSzPts val="1100"/>
              <a:buNone/>
              <a:defRPr sz="1100"/>
            </a:lvl2pPr>
            <a:lvl3pPr indent="-228600" lvl="2" marL="1371600" algn="l">
              <a:lnSpc>
                <a:spcPct val="90000"/>
              </a:lnSpc>
              <a:spcBef>
                <a:spcPts val="400"/>
              </a:spcBef>
              <a:spcAft>
                <a:spcPts val="0"/>
              </a:spcAft>
              <a:buSzPts val="900"/>
              <a:buNone/>
              <a:defRPr sz="900"/>
            </a:lvl3pPr>
            <a:lvl4pPr indent="-228600" lvl="3" marL="1828800" algn="l">
              <a:lnSpc>
                <a:spcPct val="90000"/>
              </a:lnSpc>
              <a:spcBef>
                <a:spcPts val="400"/>
              </a:spcBef>
              <a:spcAft>
                <a:spcPts val="0"/>
              </a:spcAft>
              <a:buSzPts val="800"/>
              <a:buNone/>
              <a:defRPr sz="800"/>
            </a:lvl4pPr>
            <a:lvl5pPr indent="-228600" lvl="4" marL="2286000" algn="l">
              <a:lnSpc>
                <a:spcPct val="90000"/>
              </a:lnSpc>
              <a:spcBef>
                <a:spcPts val="400"/>
              </a:spcBef>
              <a:spcAft>
                <a:spcPts val="0"/>
              </a:spcAft>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Google Shape;65;p13"/>
          <p:cNvSpPr txBox="1"/>
          <p:nvPr>
            <p:ph idx="3" type="body"/>
          </p:nvPr>
        </p:nvSpPr>
        <p:spPr>
          <a:xfrm>
            <a:off x="5662613" y="4710113"/>
            <a:ext cx="2905200" cy="281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66" name="Shape 66"/>
        <p:cNvGrpSpPr/>
        <p:nvPr/>
      </p:nvGrpSpPr>
      <p:grpSpPr>
        <a:xfrm>
          <a:off x="0" y="0"/>
          <a:ext cx="0" cy="0"/>
          <a:chOff x="0" y="0"/>
          <a:chExt cx="0" cy="0"/>
        </a:xfrm>
      </p:grpSpPr>
      <p:sp>
        <p:nvSpPr>
          <p:cNvPr id="67" name="Google Shape;67;p14"/>
          <p:cNvSpPr txBox="1"/>
          <p:nvPr>
            <p:ph type="ctrTitle"/>
          </p:nvPr>
        </p:nvSpPr>
        <p:spPr>
          <a:xfrm>
            <a:off x="708163" y="1013791"/>
            <a:ext cx="7916400" cy="17379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lt1"/>
              </a:buClr>
              <a:buSzPts val="4100"/>
              <a:buFont typeface="Arial"/>
              <a:buNone/>
              <a:defRPr sz="4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14"/>
          <p:cNvSpPr txBox="1"/>
          <p:nvPr>
            <p:ph idx="1" type="subTitle"/>
          </p:nvPr>
        </p:nvSpPr>
        <p:spPr>
          <a:xfrm>
            <a:off x="708163" y="3171152"/>
            <a:ext cx="7916400" cy="10332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sz="1800"/>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69" name="Shape 69"/>
        <p:cNvGrpSpPr/>
        <p:nvPr/>
      </p:nvGrpSpPr>
      <p:grpSpPr>
        <a:xfrm>
          <a:off x="0" y="0"/>
          <a:ext cx="0" cy="0"/>
          <a:chOff x="0" y="0"/>
          <a:chExt cx="0" cy="0"/>
        </a:xfrm>
      </p:grpSpPr>
      <p:sp>
        <p:nvSpPr>
          <p:cNvPr id="70" name="Google Shape;70;p15"/>
          <p:cNvSpPr txBox="1"/>
          <p:nvPr>
            <p:ph type="title"/>
          </p:nvPr>
        </p:nvSpPr>
        <p:spPr>
          <a:xfrm>
            <a:off x="670075" y="637375"/>
            <a:ext cx="8473800" cy="896400"/>
          </a:xfrm>
          <a:prstGeom prst="rect">
            <a:avLst/>
          </a:prstGeom>
        </p:spPr>
        <p:txBody>
          <a:bodyPr anchorCtr="0" anchor="ctr" bIns="34275" lIns="68575" spcFirstLastPara="1" rIns="68575" wrap="square" tIns="34275">
            <a:normAutofit/>
          </a:bodyPr>
          <a:lstStyle>
            <a:lvl1pPr lvl="0" rtl="0">
              <a:spcBef>
                <a:spcPts val="0"/>
              </a:spcBef>
              <a:spcAft>
                <a:spcPts val="0"/>
              </a:spcAft>
              <a:buSzPts val="3600"/>
              <a:buNone/>
              <a:defRPr sz="3600"/>
            </a:lvl1pPr>
            <a:lvl2pPr lvl="1" rtl="0" algn="ctr">
              <a:spcBef>
                <a:spcPts val="0"/>
              </a:spcBef>
              <a:spcAft>
                <a:spcPts val="0"/>
              </a:spcAft>
              <a:buSzPts val="1100"/>
              <a:buNone/>
              <a:defRPr/>
            </a:lvl2pPr>
            <a:lvl3pPr lvl="2" rtl="0" algn="ctr">
              <a:spcBef>
                <a:spcPts val="0"/>
              </a:spcBef>
              <a:spcAft>
                <a:spcPts val="0"/>
              </a:spcAft>
              <a:buSzPts val="1100"/>
              <a:buNone/>
              <a:defRPr/>
            </a:lvl3pPr>
            <a:lvl4pPr lvl="3" rtl="0" algn="ctr">
              <a:spcBef>
                <a:spcPts val="0"/>
              </a:spcBef>
              <a:spcAft>
                <a:spcPts val="0"/>
              </a:spcAft>
              <a:buSzPts val="1100"/>
              <a:buNone/>
              <a:defRPr/>
            </a:lvl4pPr>
            <a:lvl5pPr lvl="4" rtl="0" algn="ctr">
              <a:spcBef>
                <a:spcPts val="0"/>
              </a:spcBef>
              <a:spcAft>
                <a:spcPts val="0"/>
              </a:spcAft>
              <a:buSzPts val="1100"/>
              <a:buNone/>
              <a:defRPr/>
            </a:lvl5pPr>
            <a:lvl6pPr lvl="5" rtl="0" algn="ctr">
              <a:spcBef>
                <a:spcPts val="0"/>
              </a:spcBef>
              <a:spcAft>
                <a:spcPts val="0"/>
              </a:spcAft>
              <a:buSzPts val="1100"/>
              <a:buNone/>
              <a:defRPr/>
            </a:lvl6pPr>
            <a:lvl7pPr lvl="6" rtl="0" algn="ctr">
              <a:spcBef>
                <a:spcPts val="0"/>
              </a:spcBef>
              <a:spcAft>
                <a:spcPts val="0"/>
              </a:spcAft>
              <a:buSzPts val="1100"/>
              <a:buNone/>
              <a:defRPr/>
            </a:lvl7pPr>
            <a:lvl8pPr lvl="7" rtl="0" algn="ctr">
              <a:spcBef>
                <a:spcPts val="0"/>
              </a:spcBef>
              <a:spcAft>
                <a:spcPts val="0"/>
              </a:spcAft>
              <a:buSzPts val="1100"/>
              <a:buNone/>
              <a:defRPr/>
            </a:lvl8pPr>
            <a:lvl9pPr lvl="8" rtl="0" algn="ctr">
              <a:spcBef>
                <a:spcPts val="0"/>
              </a:spcBef>
              <a:spcAft>
                <a:spcPts val="0"/>
              </a:spcAft>
              <a:buSzPts val="1100"/>
              <a:buNone/>
              <a:defRPr/>
            </a:lvl9pPr>
          </a:lstStyle>
          <a:p/>
        </p:txBody>
      </p:sp>
      <p:sp>
        <p:nvSpPr>
          <p:cNvPr id="71" name="Google Shape;71;p15"/>
          <p:cNvSpPr txBox="1"/>
          <p:nvPr>
            <p:ph idx="1" type="body"/>
          </p:nvPr>
        </p:nvSpPr>
        <p:spPr>
          <a:xfrm>
            <a:off x="670075" y="1533475"/>
            <a:ext cx="8162100" cy="3080700"/>
          </a:xfrm>
          <a:prstGeom prst="rect">
            <a:avLst/>
          </a:prstGeom>
        </p:spPr>
        <p:txBody>
          <a:bodyPr anchorCtr="0" anchor="t" bIns="34275" lIns="68575" spcFirstLastPara="1" rIns="68575" wrap="square" tIns="34275">
            <a:normAutofit/>
          </a:bodyPr>
          <a:lstStyle>
            <a:lvl1pPr indent="-342900" lvl="0" marL="457200" rtl="0">
              <a:spcBef>
                <a:spcPts val="800"/>
              </a:spcBef>
              <a:spcAft>
                <a:spcPts val="0"/>
              </a:spcAft>
              <a:buSzPts val="1800"/>
              <a:buChar char="•"/>
              <a:defRPr>
                <a:latin typeface="Arial"/>
                <a:ea typeface="Arial"/>
                <a:cs typeface="Arial"/>
                <a:sym typeface="Arial"/>
              </a:defRPr>
            </a:lvl1pPr>
            <a:lvl2pPr indent="-323850" lvl="1" marL="914400" rtl="0">
              <a:spcBef>
                <a:spcPts val="400"/>
              </a:spcBef>
              <a:spcAft>
                <a:spcPts val="0"/>
              </a:spcAft>
              <a:buSzPts val="1500"/>
              <a:buChar char="•"/>
              <a:defRPr>
                <a:latin typeface="Arial"/>
                <a:ea typeface="Arial"/>
                <a:cs typeface="Arial"/>
                <a:sym typeface="Arial"/>
              </a:defRPr>
            </a:lvl2pPr>
            <a:lvl3pPr indent="-317500" lvl="2" marL="1371600" rtl="0">
              <a:spcBef>
                <a:spcPts val="400"/>
              </a:spcBef>
              <a:spcAft>
                <a:spcPts val="0"/>
              </a:spcAft>
              <a:buSzPts val="1400"/>
              <a:buChar char="•"/>
              <a:defRPr>
                <a:latin typeface="Arial"/>
                <a:ea typeface="Arial"/>
                <a:cs typeface="Arial"/>
                <a:sym typeface="Arial"/>
              </a:defRPr>
            </a:lvl3pPr>
            <a:lvl4pPr indent="-304800" lvl="3" marL="1828800" rtl="0">
              <a:spcBef>
                <a:spcPts val="400"/>
              </a:spcBef>
              <a:spcAft>
                <a:spcPts val="0"/>
              </a:spcAft>
              <a:buSzPts val="1200"/>
              <a:buChar char="•"/>
              <a:defRPr>
                <a:latin typeface="Arial"/>
                <a:ea typeface="Arial"/>
                <a:cs typeface="Arial"/>
                <a:sym typeface="Arial"/>
              </a:defRPr>
            </a:lvl4pPr>
            <a:lvl5pPr indent="-298450" lvl="4" marL="2286000" rtl="0">
              <a:spcBef>
                <a:spcPts val="400"/>
              </a:spcBef>
              <a:spcAft>
                <a:spcPts val="0"/>
              </a:spcAft>
              <a:buSzPts val="1100"/>
              <a:buChar char="•"/>
              <a:defRPr>
                <a:latin typeface="Arial"/>
                <a:ea typeface="Arial"/>
                <a:cs typeface="Arial"/>
                <a:sym typeface="Arial"/>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72" name="Google Shape;72;p15"/>
          <p:cNvSpPr txBox="1"/>
          <p:nvPr/>
        </p:nvSpPr>
        <p:spPr>
          <a:xfrm>
            <a:off x="5556700" y="4614175"/>
            <a:ext cx="320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595959"/>
                </a:solidFill>
              </a:rPr>
              <a:t>Department of Computer Science and Engineering</a:t>
            </a:r>
            <a:endParaRPr sz="1000">
              <a:solidFill>
                <a:srgbClr val="59595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6"/>
          <p:cNvSpPr txBox="1"/>
          <p:nvPr>
            <p:ph idx="1" type="body"/>
          </p:nvPr>
        </p:nvSpPr>
        <p:spPr>
          <a:xfrm>
            <a:off x="311700" y="4230575"/>
            <a:ext cx="5998800" cy="605100"/>
          </a:xfrm>
          <a:prstGeom prst="rect">
            <a:avLst/>
          </a:prstGeom>
        </p:spPr>
        <p:txBody>
          <a:bodyPr anchorCtr="0" anchor="ctr" bIns="34275" lIns="68575" spcFirstLastPara="1" rIns="68575" wrap="square" tIns="34275">
            <a:normAutofit/>
          </a:bodyPr>
          <a:lstStyle>
            <a:lvl1pPr indent="-228600" lvl="0" marL="457200" rtl="0">
              <a:lnSpc>
                <a:spcPct val="100000"/>
              </a:lnSpc>
              <a:spcBef>
                <a:spcPts val="800"/>
              </a:spcBef>
              <a:spcAft>
                <a:spcPts val="0"/>
              </a:spcAft>
              <a:buSzPts val="1800"/>
              <a:buNone/>
              <a:defRPr/>
            </a:lvl1pPr>
          </a:lstStyle>
          <a:p/>
        </p:txBody>
      </p:sp>
      <p:sp>
        <p:nvSpPr>
          <p:cNvPr id="75" name="Google Shape;75;p16"/>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7"/>
          <p:cNvSpPr txBox="1"/>
          <p:nvPr>
            <p:ph type="title"/>
          </p:nvPr>
        </p:nvSpPr>
        <p:spPr>
          <a:xfrm>
            <a:off x="311700" y="2150850"/>
            <a:ext cx="8520600" cy="841800"/>
          </a:xfrm>
          <a:prstGeom prst="rect">
            <a:avLst/>
          </a:prstGeom>
        </p:spPr>
        <p:txBody>
          <a:bodyPr anchorCtr="0" anchor="ctr" bIns="34275" lIns="68575" spcFirstLastPara="1" rIns="68575" wrap="square" tIns="3427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8" name="Google Shape;78;p17"/>
          <p:cNvSpPr txBox="1"/>
          <p:nvPr>
            <p:ph idx="12" type="sldNum"/>
          </p:nvPr>
        </p:nvSpPr>
        <p:spPr>
          <a:xfrm>
            <a:off x="8472458" y="4663217"/>
            <a:ext cx="548700" cy="338700"/>
          </a:xfrm>
          <a:prstGeom prst="rect">
            <a:avLst/>
          </a:prstGeom>
        </p:spPr>
        <p:txBody>
          <a:bodyPr anchorCtr="0" anchor="ctr" bIns="91425" lIns="91425" spcFirstLastPara="1" rIns="91425" wrap="square" tIns="91425">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mt="35000"/>
          </a:blip>
          <a:srcRect b="0" l="0" r="0" t="0"/>
          <a:stretch/>
        </p:blipFill>
        <p:spPr>
          <a:xfrm>
            <a:off x="155713" y="877723"/>
            <a:ext cx="1737693" cy="1618535"/>
          </a:xfrm>
          <a:prstGeom prst="rect">
            <a:avLst/>
          </a:prstGeom>
          <a:noFill/>
          <a:ln>
            <a:noFill/>
          </a:ln>
        </p:spPr>
      </p:pic>
      <p:sp>
        <p:nvSpPr>
          <p:cNvPr id="20" name="Google Shape;20;p3"/>
          <p:cNvSpPr txBox="1"/>
          <p:nvPr>
            <p:ph type="title"/>
          </p:nvPr>
        </p:nvSpPr>
        <p:spPr>
          <a:xfrm>
            <a:off x="730526" y="877723"/>
            <a:ext cx="7784700" cy="3513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7F7F7F"/>
              </a:buClr>
              <a:buSzPts val="4500"/>
              <a:buFont typeface="Garamond"/>
              <a:buNone/>
              <a:defRPr b="0" i="0" sz="4500">
                <a:solidFill>
                  <a:srgbClr val="7F7F7F"/>
                </a:solidFill>
                <a:latin typeface="Garamond"/>
                <a:ea typeface="Garamond"/>
                <a:cs typeface="Garamond"/>
                <a:sym typeface="Garamon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 name="Google Shape;21;p3"/>
          <p:cNvSpPr txBox="1"/>
          <p:nvPr>
            <p:ph idx="1" type="body"/>
          </p:nvPr>
        </p:nvSpPr>
        <p:spPr>
          <a:xfrm>
            <a:off x="5662613" y="4629150"/>
            <a:ext cx="2905200" cy="362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4"/>
          <p:cNvSpPr txBox="1"/>
          <p:nvPr>
            <p:ph type="title"/>
          </p:nvPr>
        </p:nvSpPr>
        <p:spPr>
          <a:xfrm>
            <a:off x="702387" y="877723"/>
            <a:ext cx="7812900" cy="858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600"/>
              <a:buFont typeface="Arial"/>
              <a:buNone/>
              <a:defRPr sz="2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 name="Google Shape;24;p4"/>
          <p:cNvSpPr txBox="1"/>
          <p:nvPr>
            <p:ph idx="1" type="body"/>
          </p:nvPr>
        </p:nvSpPr>
        <p:spPr>
          <a:xfrm>
            <a:off x="702387" y="1837039"/>
            <a:ext cx="7812900" cy="28539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rgbClr val="B30738"/>
              </a:buClr>
              <a:buSzPts val="1800"/>
              <a:buChar char="•"/>
              <a:defRPr b="0" i="0">
                <a:latin typeface="Arial Narrow"/>
                <a:ea typeface="Arial Narrow"/>
                <a:cs typeface="Arial Narrow"/>
                <a:sym typeface="Arial Narrow"/>
              </a:defRPr>
            </a:lvl1pPr>
            <a:lvl2pPr indent="-323850" lvl="1" marL="914400" algn="l">
              <a:lnSpc>
                <a:spcPct val="90000"/>
              </a:lnSpc>
              <a:spcBef>
                <a:spcPts val="400"/>
              </a:spcBef>
              <a:spcAft>
                <a:spcPts val="0"/>
              </a:spcAft>
              <a:buClr>
                <a:srgbClr val="B30738"/>
              </a:buClr>
              <a:buSzPts val="1500"/>
              <a:buChar char="•"/>
              <a:defRPr b="0" i="0">
                <a:solidFill>
                  <a:srgbClr val="595959"/>
                </a:solidFill>
                <a:latin typeface="Arial Narrow"/>
                <a:ea typeface="Arial Narrow"/>
                <a:cs typeface="Arial Narrow"/>
                <a:sym typeface="Arial Narrow"/>
              </a:defRPr>
            </a:lvl2pPr>
            <a:lvl3pPr indent="-317500" lvl="2" marL="1371600" algn="l">
              <a:lnSpc>
                <a:spcPct val="90000"/>
              </a:lnSpc>
              <a:spcBef>
                <a:spcPts val="400"/>
              </a:spcBef>
              <a:spcAft>
                <a:spcPts val="0"/>
              </a:spcAft>
              <a:buClr>
                <a:srgbClr val="B30738"/>
              </a:buClr>
              <a:buSzPts val="1400"/>
              <a:buChar char="•"/>
              <a:defRPr b="0" i="0">
                <a:solidFill>
                  <a:srgbClr val="595959"/>
                </a:solidFill>
                <a:latin typeface="Arial Narrow"/>
                <a:ea typeface="Arial Narrow"/>
                <a:cs typeface="Arial Narrow"/>
                <a:sym typeface="Arial Narrow"/>
              </a:defRPr>
            </a:lvl3pPr>
            <a:lvl4pPr indent="-304800" lvl="3" marL="1828800" algn="l">
              <a:lnSpc>
                <a:spcPct val="90000"/>
              </a:lnSpc>
              <a:spcBef>
                <a:spcPts val="400"/>
              </a:spcBef>
              <a:spcAft>
                <a:spcPts val="0"/>
              </a:spcAft>
              <a:buClr>
                <a:srgbClr val="B30738"/>
              </a:buClr>
              <a:buSzPts val="1200"/>
              <a:buChar char="•"/>
              <a:defRPr b="0" i="0">
                <a:solidFill>
                  <a:srgbClr val="595959"/>
                </a:solidFill>
                <a:latin typeface="Arial Narrow"/>
                <a:ea typeface="Arial Narrow"/>
                <a:cs typeface="Arial Narrow"/>
                <a:sym typeface="Arial Narrow"/>
              </a:defRPr>
            </a:lvl4pPr>
            <a:lvl5pPr indent="-298450" lvl="4" marL="2286000" algn="l">
              <a:lnSpc>
                <a:spcPct val="90000"/>
              </a:lnSpc>
              <a:spcBef>
                <a:spcPts val="400"/>
              </a:spcBef>
              <a:spcAft>
                <a:spcPts val="0"/>
              </a:spcAft>
              <a:buClr>
                <a:srgbClr val="B30738"/>
              </a:buClr>
              <a:buSzPts val="1100"/>
              <a:buChar char="•"/>
              <a:defRPr b="0" i="0">
                <a:solidFill>
                  <a:srgbClr val="595959"/>
                </a:solidFill>
                <a:latin typeface="Arial Narrow"/>
                <a:ea typeface="Arial Narrow"/>
                <a:cs typeface="Arial Narrow"/>
                <a:sym typeface="Arial Narrow"/>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 name="Google Shape;25;p4"/>
          <p:cNvSpPr txBox="1"/>
          <p:nvPr>
            <p:ph idx="2" type="body"/>
          </p:nvPr>
        </p:nvSpPr>
        <p:spPr>
          <a:xfrm>
            <a:off x="5662613" y="4691063"/>
            <a:ext cx="2905200" cy="3000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6" name="Shape 26"/>
        <p:cNvGrpSpPr/>
        <p:nvPr/>
      </p:nvGrpSpPr>
      <p:grpSpPr>
        <a:xfrm>
          <a:off x="0" y="0"/>
          <a:ext cx="0" cy="0"/>
          <a:chOff x="0" y="0"/>
          <a:chExt cx="0" cy="0"/>
        </a:xfrm>
      </p:grpSpPr>
      <p:sp>
        <p:nvSpPr>
          <p:cNvPr id="27" name="Google Shape;27;p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100"/>
              <a:buFont typeface="Arial"/>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 name="Google Shape;28;p5"/>
          <p:cNvSpPr txBox="1"/>
          <p:nvPr>
            <p:ph idx="1" type="body"/>
          </p:nvPr>
        </p:nvSpPr>
        <p:spPr>
          <a:xfrm>
            <a:off x="623888" y="3507827"/>
            <a:ext cx="7886700" cy="1059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1800"/>
              <a:buNone/>
              <a:defRPr sz="1800">
                <a:solidFill>
                  <a:srgbClr val="888888"/>
                </a:solidFill>
              </a:defRPr>
            </a:lvl1pPr>
            <a:lvl2pPr indent="-228600" lvl="1" marL="914400" algn="l">
              <a:lnSpc>
                <a:spcPct val="90000"/>
              </a:lnSpc>
              <a:spcBef>
                <a:spcPts val="400"/>
              </a:spcBef>
              <a:spcAft>
                <a:spcPts val="0"/>
              </a:spcAft>
              <a:buSzPts val="1500"/>
              <a:buNone/>
              <a:defRPr sz="1500">
                <a:solidFill>
                  <a:srgbClr val="888888"/>
                </a:solidFill>
              </a:defRPr>
            </a:lvl2pPr>
            <a:lvl3pPr indent="-228600" lvl="2" marL="1371600" algn="l">
              <a:lnSpc>
                <a:spcPct val="90000"/>
              </a:lnSpc>
              <a:spcBef>
                <a:spcPts val="400"/>
              </a:spcBef>
              <a:spcAft>
                <a:spcPts val="0"/>
              </a:spcAft>
              <a:buSzPts val="1400"/>
              <a:buNone/>
              <a:defRPr sz="1400">
                <a:solidFill>
                  <a:srgbClr val="888888"/>
                </a:solidFill>
              </a:defRPr>
            </a:lvl3pPr>
            <a:lvl4pPr indent="-228600" lvl="3" marL="1828800" algn="l">
              <a:lnSpc>
                <a:spcPct val="90000"/>
              </a:lnSpc>
              <a:spcBef>
                <a:spcPts val="400"/>
              </a:spcBef>
              <a:spcAft>
                <a:spcPts val="0"/>
              </a:spcAft>
              <a:buSzPts val="1200"/>
              <a:buNone/>
              <a:defRPr sz="1200">
                <a:solidFill>
                  <a:srgbClr val="888888"/>
                </a:solidFill>
              </a:defRPr>
            </a:lvl4pPr>
            <a:lvl5pPr indent="-228600" lvl="4" marL="2286000" algn="l">
              <a:lnSpc>
                <a:spcPct val="90000"/>
              </a:lnSpc>
              <a:spcBef>
                <a:spcPts val="400"/>
              </a:spcBef>
              <a:spcAft>
                <a:spcPts val="0"/>
              </a:spcAft>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9" name="Google Shape;29;p5"/>
          <p:cNvSpPr txBox="1"/>
          <p:nvPr>
            <p:ph idx="2" type="body"/>
          </p:nvPr>
        </p:nvSpPr>
        <p:spPr>
          <a:xfrm>
            <a:off x="5662613" y="4629150"/>
            <a:ext cx="2905200" cy="362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6"/>
          <p:cNvSpPr txBox="1"/>
          <p:nvPr>
            <p:ph type="title"/>
          </p:nvPr>
        </p:nvSpPr>
        <p:spPr>
          <a:xfrm>
            <a:off x="702387" y="877723"/>
            <a:ext cx="7812900" cy="858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2" name="Google Shape;32;p6"/>
          <p:cNvSpPr txBox="1"/>
          <p:nvPr>
            <p:ph idx="1" type="body"/>
          </p:nvPr>
        </p:nvSpPr>
        <p:spPr>
          <a:xfrm>
            <a:off x="702387" y="1828799"/>
            <a:ext cx="3812400" cy="287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6"/>
          <p:cNvSpPr txBox="1"/>
          <p:nvPr>
            <p:ph idx="2" type="body"/>
          </p:nvPr>
        </p:nvSpPr>
        <p:spPr>
          <a:xfrm>
            <a:off x="4629150" y="1828799"/>
            <a:ext cx="3886200" cy="28719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6"/>
          <p:cNvSpPr txBox="1"/>
          <p:nvPr>
            <p:ph idx="3" type="body"/>
          </p:nvPr>
        </p:nvSpPr>
        <p:spPr>
          <a:xfrm>
            <a:off x="5662613" y="4629150"/>
            <a:ext cx="2905200" cy="362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5" name="Shape 35"/>
        <p:cNvGrpSpPr/>
        <p:nvPr/>
      </p:nvGrpSpPr>
      <p:grpSpPr>
        <a:xfrm>
          <a:off x="0" y="0"/>
          <a:ext cx="0" cy="0"/>
          <a:chOff x="0" y="0"/>
          <a:chExt cx="0" cy="0"/>
        </a:xfrm>
      </p:grpSpPr>
      <p:sp>
        <p:nvSpPr>
          <p:cNvPr id="36" name="Google Shape;36;p7"/>
          <p:cNvSpPr txBox="1"/>
          <p:nvPr>
            <p:ph type="title"/>
          </p:nvPr>
        </p:nvSpPr>
        <p:spPr>
          <a:xfrm>
            <a:off x="701565" y="662152"/>
            <a:ext cx="7815000" cy="606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7" name="Google Shape;37;p7"/>
          <p:cNvSpPr txBox="1"/>
          <p:nvPr>
            <p:ph idx="1" type="body"/>
          </p:nvPr>
        </p:nvSpPr>
        <p:spPr>
          <a:xfrm>
            <a:off x="701566" y="1379482"/>
            <a:ext cx="3796500" cy="4992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1800"/>
              <a:buNone/>
              <a:defRPr b="1" sz="1800"/>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8" name="Google Shape;38;p7"/>
          <p:cNvSpPr txBox="1"/>
          <p:nvPr>
            <p:ph idx="2" type="body"/>
          </p:nvPr>
        </p:nvSpPr>
        <p:spPr>
          <a:xfrm>
            <a:off x="701566" y="1990271"/>
            <a:ext cx="3796500" cy="2705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 name="Google Shape;39;p7"/>
          <p:cNvSpPr txBox="1"/>
          <p:nvPr>
            <p:ph idx="3" type="body"/>
          </p:nvPr>
        </p:nvSpPr>
        <p:spPr>
          <a:xfrm>
            <a:off x="4629150" y="1379482"/>
            <a:ext cx="3887400" cy="4992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SzPts val="1800"/>
              <a:buNone/>
              <a:defRPr b="1" sz="1800"/>
            </a:lvl1pPr>
            <a:lvl2pPr indent="-228600" lvl="1" marL="914400" algn="l">
              <a:lnSpc>
                <a:spcPct val="90000"/>
              </a:lnSpc>
              <a:spcBef>
                <a:spcPts val="400"/>
              </a:spcBef>
              <a:spcAft>
                <a:spcPts val="0"/>
              </a:spcAft>
              <a:buSzPts val="1500"/>
              <a:buNone/>
              <a:defRPr b="1" sz="1500"/>
            </a:lvl2pPr>
            <a:lvl3pPr indent="-228600" lvl="2" marL="1371600" algn="l">
              <a:lnSpc>
                <a:spcPct val="90000"/>
              </a:lnSpc>
              <a:spcBef>
                <a:spcPts val="400"/>
              </a:spcBef>
              <a:spcAft>
                <a:spcPts val="0"/>
              </a:spcAft>
              <a:buSzPts val="1400"/>
              <a:buNone/>
              <a:defRPr b="1" sz="1400"/>
            </a:lvl3pPr>
            <a:lvl4pPr indent="-228600" lvl="3" marL="1828800" algn="l">
              <a:lnSpc>
                <a:spcPct val="90000"/>
              </a:lnSpc>
              <a:spcBef>
                <a:spcPts val="400"/>
              </a:spcBef>
              <a:spcAft>
                <a:spcPts val="0"/>
              </a:spcAft>
              <a:buSzPts val="1200"/>
              <a:buNone/>
              <a:defRPr b="1" sz="1200"/>
            </a:lvl4pPr>
            <a:lvl5pPr indent="-228600" lvl="4" marL="2286000" algn="l">
              <a:lnSpc>
                <a:spcPct val="90000"/>
              </a:lnSpc>
              <a:spcBef>
                <a:spcPts val="400"/>
              </a:spcBef>
              <a:spcAft>
                <a:spcPts val="0"/>
              </a:spcAft>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7"/>
          <p:cNvSpPr txBox="1"/>
          <p:nvPr>
            <p:ph idx="4" type="body"/>
          </p:nvPr>
        </p:nvSpPr>
        <p:spPr>
          <a:xfrm>
            <a:off x="4629150" y="1990271"/>
            <a:ext cx="3887400" cy="2705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7"/>
          <p:cNvSpPr txBox="1"/>
          <p:nvPr>
            <p:ph idx="5" type="body"/>
          </p:nvPr>
        </p:nvSpPr>
        <p:spPr>
          <a:xfrm>
            <a:off x="5662613" y="4629150"/>
            <a:ext cx="2905200" cy="362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8"/>
          <p:cNvSpPr txBox="1"/>
          <p:nvPr>
            <p:ph type="title"/>
          </p:nvPr>
        </p:nvSpPr>
        <p:spPr>
          <a:xfrm>
            <a:off x="702387" y="877723"/>
            <a:ext cx="7812900" cy="858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 name="Google Shape;44;p8"/>
          <p:cNvSpPr txBox="1"/>
          <p:nvPr>
            <p:ph idx="1" type="body"/>
          </p:nvPr>
        </p:nvSpPr>
        <p:spPr>
          <a:xfrm>
            <a:off x="5662613" y="4629150"/>
            <a:ext cx="2905200" cy="362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45" name="Shape 45"/>
        <p:cNvGrpSpPr/>
        <p:nvPr/>
      </p:nvGrpSpPr>
      <p:grpSpPr>
        <a:xfrm>
          <a:off x="0" y="0"/>
          <a:ext cx="0" cy="0"/>
          <a:chOff x="0" y="0"/>
          <a:chExt cx="0" cy="0"/>
        </a:xfrm>
      </p:grpSpPr>
      <p:sp>
        <p:nvSpPr>
          <p:cNvPr id="46" name="Google Shape;46;p9"/>
          <p:cNvSpPr txBox="1"/>
          <p:nvPr>
            <p:ph type="title"/>
          </p:nvPr>
        </p:nvSpPr>
        <p:spPr>
          <a:xfrm>
            <a:off x="702387" y="4480064"/>
            <a:ext cx="4850700" cy="431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500"/>
              <a:buFont typeface="Arial"/>
              <a:buNone/>
              <a:defRPr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Google Shape;47;p9"/>
          <p:cNvSpPr/>
          <p:nvPr>
            <p:ph idx="2" type="pic"/>
          </p:nvPr>
        </p:nvSpPr>
        <p:spPr>
          <a:xfrm>
            <a:off x="702387" y="717331"/>
            <a:ext cx="7812900" cy="3651000"/>
          </a:xfrm>
          <a:prstGeom prst="rect">
            <a:avLst/>
          </a:prstGeom>
          <a:noFill/>
          <a:ln>
            <a:noFill/>
          </a:ln>
        </p:spPr>
      </p:sp>
      <p:sp>
        <p:nvSpPr>
          <p:cNvPr id="48" name="Google Shape;48;p9"/>
          <p:cNvSpPr txBox="1"/>
          <p:nvPr>
            <p:ph idx="1" type="body"/>
          </p:nvPr>
        </p:nvSpPr>
        <p:spPr>
          <a:xfrm>
            <a:off x="5662613" y="4629150"/>
            <a:ext cx="2905200" cy="362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49" name="Shape 49"/>
        <p:cNvGrpSpPr/>
        <p:nvPr/>
      </p:nvGrpSpPr>
      <p:grpSpPr>
        <a:xfrm>
          <a:off x="0" y="0"/>
          <a:ext cx="0" cy="0"/>
          <a:chOff x="0" y="0"/>
          <a:chExt cx="0" cy="0"/>
        </a:xfrm>
      </p:grpSpPr>
      <p:sp>
        <p:nvSpPr>
          <p:cNvPr id="50" name="Google Shape;50;p10"/>
          <p:cNvSpPr txBox="1"/>
          <p:nvPr>
            <p:ph type="title"/>
          </p:nvPr>
        </p:nvSpPr>
        <p:spPr>
          <a:xfrm>
            <a:off x="702387" y="4480064"/>
            <a:ext cx="4893600" cy="4314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500"/>
              <a:buFont typeface="Arial"/>
              <a:buNone/>
              <a:defRPr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 name="Google Shape;51;p10"/>
          <p:cNvSpPr/>
          <p:nvPr>
            <p:ph idx="2" type="pic"/>
          </p:nvPr>
        </p:nvSpPr>
        <p:spPr>
          <a:xfrm>
            <a:off x="702387" y="717331"/>
            <a:ext cx="7812900" cy="3651000"/>
          </a:xfrm>
          <a:prstGeom prst="rect">
            <a:avLst/>
          </a:prstGeom>
          <a:noFill/>
          <a:ln>
            <a:noFill/>
          </a:ln>
        </p:spPr>
      </p:sp>
      <p:sp>
        <p:nvSpPr>
          <p:cNvPr id="52" name="Google Shape;52;p10"/>
          <p:cNvSpPr txBox="1"/>
          <p:nvPr>
            <p:ph idx="1" type="body"/>
          </p:nvPr>
        </p:nvSpPr>
        <p:spPr>
          <a:xfrm>
            <a:off x="5662613" y="4629150"/>
            <a:ext cx="2905200" cy="362100"/>
          </a:xfrm>
          <a:prstGeom prst="rect">
            <a:avLst/>
          </a:prstGeom>
          <a:noFill/>
          <a:ln>
            <a:noFill/>
          </a:ln>
        </p:spPr>
        <p:txBody>
          <a:bodyPr anchorCtr="0" anchor="b" bIns="34275" lIns="68575" spcFirstLastPara="1" rIns="68575" wrap="square" tIns="34275">
            <a:normAutofit/>
          </a:bodyPr>
          <a:lstStyle>
            <a:lvl1pPr indent="-228600" lvl="0" marL="457200" algn="r">
              <a:lnSpc>
                <a:spcPct val="90000"/>
              </a:lnSpc>
              <a:spcBef>
                <a:spcPts val="800"/>
              </a:spcBef>
              <a:spcAft>
                <a:spcPts val="0"/>
              </a:spcAft>
              <a:buSzPts val="1100"/>
              <a:buNone/>
              <a:defRPr sz="1100">
                <a:latin typeface="Arial"/>
                <a:ea typeface="Arial"/>
                <a:cs typeface="Arial"/>
                <a:sym typeface="Arial"/>
              </a:defRPr>
            </a:lvl1pPr>
            <a:lvl2pPr indent="-228600" lvl="1" marL="914400" algn="l">
              <a:lnSpc>
                <a:spcPct val="90000"/>
              </a:lnSpc>
              <a:spcBef>
                <a:spcPts val="400"/>
              </a:spcBef>
              <a:spcAft>
                <a:spcPts val="0"/>
              </a:spcAft>
              <a:buSzPts val="15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200"/>
              <a:buNone/>
              <a:defRPr/>
            </a:lvl4pPr>
            <a:lvl5pPr indent="-228600" lvl="4" marL="2286000" algn="l">
              <a:lnSpc>
                <a:spcPct val="90000"/>
              </a:lnSpc>
              <a:spcBef>
                <a:spcPts val="400"/>
              </a:spcBef>
              <a:spcAft>
                <a:spcPts val="0"/>
              </a:spcAft>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02387" y="877723"/>
            <a:ext cx="7812900" cy="8580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702387" y="1830489"/>
            <a:ext cx="7812900" cy="28770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rgbClr val="B30738"/>
              </a:buClr>
              <a:buSzPts val="1800"/>
              <a:buFont typeface="Arial"/>
              <a:buChar char="•"/>
              <a:defRPr b="0" i="0" sz="1800" u="none" cap="none" strike="noStrike">
                <a:solidFill>
                  <a:srgbClr val="595959"/>
                </a:solidFill>
                <a:latin typeface="Arial Narrow"/>
                <a:ea typeface="Arial Narrow"/>
                <a:cs typeface="Arial Narrow"/>
                <a:sym typeface="Arial Narrow"/>
              </a:defRPr>
            </a:lvl1pPr>
            <a:lvl2pPr indent="-323850" lvl="1" marL="914400" marR="0" rtl="0" algn="l">
              <a:lnSpc>
                <a:spcPct val="90000"/>
              </a:lnSpc>
              <a:spcBef>
                <a:spcPts val="400"/>
              </a:spcBef>
              <a:spcAft>
                <a:spcPts val="0"/>
              </a:spcAft>
              <a:buClr>
                <a:srgbClr val="B30738"/>
              </a:buClr>
              <a:buSzPts val="1500"/>
              <a:buFont typeface="Arial"/>
              <a:buChar char="•"/>
              <a:defRPr b="0" i="0" sz="1500" u="none" cap="none" strike="noStrike">
                <a:solidFill>
                  <a:srgbClr val="595959"/>
                </a:solidFill>
                <a:latin typeface="Arial Narrow"/>
                <a:ea typeface="Arial Narrow"/>
                <a:cs typeface="Arial Narrow"/>
                <a:sym typeface="Arial Narrow"/>
              </a:defRPr>
            </a:lvl2pPr>
            <a:lvl3pPr indent="-317500" lvl="2" marL="1371600" marR="0" rtl="0" algn="l">
              <a:lnSpc>
                <a:spcPct val="90000"/>
              </a:lnSpc>
              <a:spcBef>
                <a:spcPts val="400"/>
              </a:spcBef>
              <a:spcAft>
                <a:spcPts val="0"/>
              </a:spcAft>
              <a:buClr>
                <a:srgbClr val="B30738"/>
              </a:buClr>
              <a:buSzPts val="1400"/>
              <a:buFont typeface="Arial"/>
              <a:buChar char="•"/>
              <a:defRPr b="0" i="0" sz="1400" u="none" cap="none" strike="noStrike">
                <a:solidFill>
                  <a:srgbClr val="595959"/>
                </a:solidFill>
                <a:latin typeface="Arial Narrow"/>
                <a:ea typeface="Arial Narrow"/>
                <a:cs typeface="Arial Narrow"/>
                <a:sym typeface="Arial Narrow"/>
              </a:defRPr>
            </a:lvl3pPr>
            <a:lvl4pPr indent="-304800" lvl="3" marL="1828800" marR="0" rtl="0" algn="l">
              <a:lnSpc>
                <a:spcPct val="90000"/>
              </a:lnSpc>
              <a:spcBef>
                <a:spcPts val="400"/>
              </a:spcBef>
              <a:spcAft>
                <a:spcPts val="0"/>
              </a:spcAft>
              <a:buClr>
                <a:srgbClr val="B30738"/>
              </a:buClr>
              <a:buSzPts val="1200"/>
              <a:buFont typeface="Arial"/>
              <a:buChar char="•"/>
              <a:defRPr b="0" i="0" sz="1200" u="none" cap="none" strike="noStrike">
                <a:solidFill>
                  <a:srgbClr val="595959"/>
                </a:solidFill>
                <a:latin typeface="Arial Narrow"/>
                <a:ea typeface="Arial Narrow"/>
                <a:cs typeface="Arial Narrow"/>
                <a:sym typeface="Arial Narrow"/>
              </a:defRPr>
            </a:lvl4pPr>
            <a:lvl5pPr indent="-298450" lvl="4" marL="2286000" marR="0" rtl="0" algn="l">
              <a:lnSpc>
                <a:spcPct val="90000"/>
              </a:lnSpc>
              <a:spcBef>
                <a:spcPts val="400"/>
              </a:spcBef>
              <a:spcAft>
                <a:spcPts val="0"/>
              </a:spcAft>
              <a:buClr>
                <a:srgbClr val="B30738"/>
              </a:buClr>
              <a:buSzPts val="1100"/>
              <a:buFont typeface="Arial"/>
              <a:buChar char="•"/>
              <a:defRPr b="0" i="0" sz="1100" u="none" cap="none" strike="noStrike">
                <a:solidFill>
                  <a:srgbClr val="595959"/>
                </a:solidFill>
                <a:latin typeface="Arial Narrow"/>
                <a:ea typeface="Arial Narrow"/>
                <a:cs typeface="Arial Narrow"/>
                <a:sym typeface="Arial Narrow"/>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8" name="Google Shape;8;p1"/>
          <p:cNvCxnSpPr/>
          <p:nvPr/>
        </p:nvCxnSpPr>
        <p:spPr>
          <a:xfrm>
            <a:off x="702387" y="547567"/>
            <a:ext cx="8441700" cy="0"/>
          </a:xfrm>
          <a:prstGeom prst="straightConnector1">
            <a:avLst/>
          </a:prstGeom>
          <a:noFill/>
          <a:ln cap="flat" cmpd="sng" w="19050">
            <a:solidFill>
              <a:srgbClr val="BFBFBF"/>
            </a:solidFill>
            <a:prstDash val="solid"/>
            <a:miter lim="800000"/>
            <a:headEnd len="sm" w="sm" type="none"/>
            <a:tailEnd len="sm" w="sm" type="none"/>
          </a:ln>
        </p:spPr>
      </p:cxnSp>
      <p:pic>
        <p:nvPicPr>
          <p:cNvPr id="9" name="Google Shape;9;p1"/>
          <p:cNvPicPr preferRelativeResize="0"/>
          <p:nvPr/>
        </p:nvPicPr>
        <p:blipFill rotWithShape="1">
          <a:blip r:embed="rId1">
            <a:alphaModFix/>
          </a:blip>
          <a:srcRect b="0" l="0" r="0" t="0"/>
          <a:stretch/>
        </p:blipFill>
        <p:spPr>
          <a:xfrm>
            <a:off x="6038193" y="353966"/>
            <a:ext cx="2910710" cy="120079"/>
          </a:xfrm>
          <a:prstGeom prst="rect">
            <a:avLst/>
          </a:prstGeom>
          <a:noFill/>
          <a:ln>
            <a:noFill/>
          </a:ln>
        </p:spPr>
      </p:pic>
      <p:cxnSp>
        <p:nvCxnSpPr>
          <p:cNvPr id="10" name="Google Shape;10;p1"/>
          <p:cNvCxnSpPr/>
          <p:nvPr/>
        </p:nvCxnSpPr>
        <p:spPr>
          <a:xfrm>
            <a:off x="702387" y="291377"/>
            <a:ext cx="8441700" cy="0"/>
          </a:xfrm>
          <a:prstGeom prst="straightConnector1">
            <a:avLst/>
          </a:prstGeom>
          <a:noFill/>
          <a:ln cap="flat" cmpd="sng" w="19050">
            <a:solidFill>
              <a:srgbClr val="BFBFBF"/>
            </a:solidFill>
            <a:prstDash val="solid"/>
            <a:miter lim="800000"/>
            <a:headEnd len="sm" w="sm" type="none"/>
            <a:tailEnd len="sm" w="sm" type="none"/>
          </a:ln>
        </p:spPr>
      </p:cxnSp>
      <p:pic>
        <p:nvPicPr>
          <p:cNvPr id="11" name="Google Shape;11;p1"/>
          <p:cNvPicPr preferRelativeResize="0"/>
          <p:nvPr/>
        </p:nvPicPr>
        <p:blipFill rotWithShape="1">
          <a:blip r:embed="rId2">
            <a:alphaModFix/>
          </a:blip>
          <a:srcRect b="0" l="0" r="0" t="0"/>
          <a:stretch/>
        </p:blipFill>
        <p:spPr>
          <a:xfrm>
            <a:off x="99355" y="120371"/>
            <a:ext cx="603033" cy="603033"/>
          </a:xfrm>
          <a:prstGeom prst="rect">
            <a:avLst/>
          </a:prstGeom>
          <a:noFill/>
          <a:ln>
            <a:noFill/>
          </a:ln>
        </p:spPr>
      </p:pic>
      <p:cxnSp>
        <p:nvCxnSpPr>
          <p:cNvPr id="12" name="Google Shape;12;p1"/>
          <p:cNvCxnSpPr/>
          <p:nvPr/>
        </p:nvCxnSpPr>
        <p:spPr>
          <a:xfrm>
            <a:off x="702387" y="4989501"/>
            <a:ext cx="7812900" cy="0"/>
          </a:xfrm>
          <a:prstGeom prst="straightConnector1">
            <a:avLst/>
          </a:prstGeom>
          <a:noFill/>
          <a:ln cap="flat" cmpd="sng" w="19050">
            <a:solidFill>
              <a:srgbClr val="D8D8D8"/>
            </a:solidFill>
            <a:prstDash val="solid"/>
            <a:miter lim="800000"/>
            <a:headEnd len="sm" w="sm" type="none"/>
            <a:tailEnd len="sm" w="sm" type="none"/>
          </a:ln>
        </p:spPr>
      </p:cxnSp>
      <p:sp>
        <p:nvSpPr>
          <p:cNvPr id="13" name="Google Shape;13;p1"/>
          <p:cNvSpPr txBox="1"/>
          <p:nvPr>
            <p:ph idx="12" type="sldNum"/>
          </p:nvPr>
        </p:nvSpPr>
        <p:spPr>
          <a:xfrm>
            <a:off x="5417775" y="4614200"/>
            <a:ext cx="3088800" cy="338700"/>
          </a:xfrm>
          <a:prstGeom prst="rect">
            <a:avLst/>
          </a:prstGeom>
          <a:noFill/>
          <a:ln>
            <a:noFill/>
          </a:ln>
        </p:spPr>
        <p:txBody>
          <a:bodyPr anchorCtr="0" anchor="ctr" bIns="91425" lIns="91425" spcFirstLastPara="1" rIns="91425" wrap="square" tIns="91425">
            <a:sp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indent="0" lvl="0" marL="0" rtl="0" algn="l">
              <a:spcBef>
                <a:spcPts val="0"/>
              </a:spcBef>
              <a:spcAft>
                <a:spcPts val="0"/>
              </a:spcAft>
              <a:buNone/>
            </a:pPr>
            <a:r>
              <a:rPr lang="en"/>
              <a:t>Department of Computer Science and Engineering</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www.sciencedirect.com/science/article/pii/S0925400517316519" TargetMode="External"/><Relationship Id="rId4" Type="http://schemas.openxmlformats.org/officeDocument/2006/relationships/hyperlink" Target="http://www.sciencedirect.com/science/article/pii/S0925400522011315" TargetMode="External"/><Relationship Id="rId5" Type="http://schemas.openxmlformats.org/officeDocument/2006/relationships/hyperlink" Target="http://www.sciencedirect.com/science/article/pii/S092540052201131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ctrTitle"/>
          </p:nvPr>
        </p:nvSpPr>
        <p:spPr>
          <a:xfrm>
            <a:off x="708163" y="1013791"/>
            <a:ext cx="7916400" cy="17379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4800"/>
              <a:t>On-Device Prediction for Chronic Kidney Disease</a:t>
            </a:r>
            <a:endParaRPr sz="4800"/>
          </a:p>
        </p:txBody>
      </p:sp>
      <p:sp>
        <p:nvSpPr>
          <p:cNvPr id="84" name="Google Shape;84;p18"/>
          <p:cNvSpPr txBox="1"/>
          <p:nvPr>
            <p:ph idx="1" type="subTitle"/>
          </p:nvPr>
        </p:nvSpPr>
        <p:spPr>
          <a:xfrm>
            <a:off x="708163" y="3171152"/>
            <a:ext cx="7916400" cy="1033200"/>
          </a:xfrm>
          <a:prstGeom prst="rect">
            <a:avLst/>
          </a:prstGeom>
        </p:spPr>
        <p:txBody>
          <a:bodyPr anchorCtr="0" anchor="t" bIns="34275" lIns="68575" spcFirstLastPara="1" rIns="68575" wrap="square" tIns="34275">
            <a:normAutofit/>
          </a:bodyPr>
          <a:lstStyle/>
          <a:p>
            <a:pPr indent="0" lvl="0" marL="0" rtl="0" algn="ctr">
              <a:lnSpc>
                <a:spcPct val="80000"/>
              </a:lnSpc>
              <a:spcBef>
                <a:spcPts val="800"/>
              </a:spcBef>
              <a:spcAft>
                <a:spcPts val="0"/>
              </a:spcAft>
              <a:buNone/>
            </a:pPr>
            <a:r>
              <a:rPr lang="en" sz="2400">
                <a:latin typeface="Arial"/>
                <a:ea typeface="Arial"/>
                <a:cs typeface="Arial"/>
                <a:sym typeface="Arial"/>
              </a:rPr>
              <a:t>Alex Whelan, Soham Phadke, Alessandro Bellofiore, and David C. Anastasiu</a:t>
            </a:r>
            <a:endParaRPr sz="2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idx="1" type="body"/>
          </p:nvPr>
        </p:nvSpPr>
        <p:spPr>
          <a:xfrm>
            <a:off x="670075" y="1533475"/>
            <a:ext cx="4392000" cy="30807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10-Fold Cross-Validation</a:t>
            </a:r>
            <a:endParaRPr/>
          </a:p>
          <a:p>
            <a:pPr indent="-342900" lvl="0" marL="457200" rtl="0" algn="l">
              <a:spcBef>
                <a:spcPts val="800"/>
              </a:spcBef>
              <a:spcAft>
                <a:spcPts val="0"/>
              </a:spcAft>
              <a:buSzPts val="1800"/>
              <a:buChar char="●"/>
            </a:pPr>
            <a:r>
              <a:rPr lang="en"/>
              <a:t>F1 evaluation metric</a:t>
            </a:r>
            <a:endParaRPr/>
          </a:p>
          <a:p>
            <a:pPr indent="-342900" lvl="0" marL="457200" rtl="0" algn="l">
              <a:spcBef>
                <a:spcPts val="800"/>
              </a:spcBef>
              <a:spcAft>
                <a:spcPts val="0"/>
              </a:spcAft>
              <a:buSzPts val="1800"/>
              <a:buChar char="●"/>
            </a:pPr>
            <a:r>
              <a:rPr lang="en"/>
              <a:t>Gridsearch (right)</a:t>
            </a:r>
            <a:endParaRPr/>
          </a:p>
        </p:txBody>
      </p:sp>
      <p:sp>
        <p:nvSpPr>
          <p:cNvPr id="156" name="Google Shape;156;p27"/>
          <p:cNvSpPr txBox="1"/>
          <p:nvPr>
            <p:ph type="title"/>
          </p:nvPr>
        </p:nvSpPr>
        <p:spPr>
          <a:xfrm>
            <a:off x="670075" y="637375"/>
            <a:ext cx="8473800" cy="89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Evaluation</a:t>
            </a:r>
            <a:endParaRPr/>
          </a:p>
        </p:txBody>
      </p:sp>
      <p:pic>
        <p:nvPicPr>
          <p:cNvPr id="157" name="Google Shape;157;p27"/>
          <p:cNvPicPr preferRelativeResize="0"/>
          <p:nvPr/>
        </p:nvPicPr>
        <p:blipFill>
          <a:blip r:embed="rId3">
            <a:alphaModFix/>
          </a:blip>
          <a:stretch>
            <a:fillRect/>
          </a:stretch>
        </p:blipFill>
        <p:spPr>
          <a:xfrm>
            <a:off x="5062050" y="686550"/>
            <a:ext cx="4081950" cy="399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8"/>
          <p:cNvPicPr preferRelativeResize="0"/>
          <p:nvPr/>
        </p:nvPicPr>
        <p:blipFill>
          <a:blip r:embed="rId3">
            <a:alphaModFix/>
          </a:blip>
          <a:stretch>
            <a:fillRect/>
          </a:stretch>
        </p:blipFill>
        <p:spPr>
          <a:xfrm>
            <a:off x="152400" y="897050"/>
            <a:ext cx="8839198" cy="3481019"/>
          </a:xfrm>
          <a:prstGeom prst="rect">
            <a:avLst/>
          </a:prstGeom>
          <a:noFill/>
          <a:ln>
            <a:noFill/>
          </a:ln>
        </p:spPr>
      </p:pic>
      <p:sp>
        <p:nvSpPr>
          <p:cNvPr id="163" name="Google Shape;163;p28"/>
          <p:cNvSpPr txBox="1"/>
          <p:nvPr>
            <p:ph idx="1" type="body"/>
          </p:nvPr>
        </p:nvSpPr>
        <p:spPr>
          <a:xfrm>
            <a:off x="705075" y="4378075"/>
            <a:ext cx="5998800" cy="6051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a:latin typeface="Arial"/>
                <a:ea typeface="Arial"/>
                <a:cs typeface="Arial"/>
                <a:sym typeface="Arial"/>
              </a:rPr>
              <a:t>Model Effectiveness</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idx="1" type="body"/>
          </p:nvPr>
        </p:nvSpPr>
        <p:spPr>
          <a:xfrm>
            <a:off x="670075" y="1533475"/>
            <a:ext cx="8162100" cy="30807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Deep Learning Model</a:t>
            </a:r>
            <a:endParaRPr/>
          </a:p>
          <a:p>
            <a:pPr indent="-342900" lvl="0" marL="457200" rtl="0" algn="l">
              <a:spcBef>
                <a:spcPts val="800"/>
              </a:spcBef>
              <a:spcAft>
                <a:spcPts val="0"/>
              </a:spcAft>
              <a:buSzPts val="1800"/>
              <a:buChar char="●"/>
            </a:pPr>
            <a:r>
              <a:rPr lang="en"/>
              <a:t>Color Constancy</a:t>
            </a:r>
            <a:endParaRPr/>
          </a:p>
          <a:p>
            <a:pPr indent="-342900" lvl="0" marL="457200" rtl="0" algn="l">
              <a:spcBef>
                <a:spcPts val="800"/>
              </a:spcBef>
              <a:spcAft>
                <a:spcPts val="0"/>
              </a:spcAft>
              <a:buSzPts val="1800"/>
              <a:buChar char="●"/>
            </a:pPr>
            <a:r>
              <a:rPr lang="en"/>
              <a:t>Resolving Artifacts</a:t>
            </a:r>
            <a:endParaRPr sz="1000"/>
          </a:p>
          <a:p>
            <a:pPr indent="0" lvl="0" marL="0" rtl="0" algn="l">
              <a:spcBef>
                <a:spcPts val="800"/>
              </a:spcBef>
              <a:spcAft>
                <a:spcPts val="0"/>
              </a:spcAft>
              <a:buNone/>
            </a:pPr>
            <a:r>
              <a:t/>
            </a:r>
            <a:endParaRPr/>
          </a:p>
        </p:txBody>
      </p:sp>
      <p:sp>
        <p:nvSpPr>
          <p:cNvPr id="169" name="Google Shape;169;p29"/>
          <p:cNvSpPr txBox="1"/>
          <p:nvPr>
            <p:ph type="title"/>
          </p:nvPr>
        </p:nvSpPr>
        <p:spPr>
          <a:xfrm>
            <a:off x="670075" y="637375"/>
            <a:ext cx="8473800" cy="89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Future Work</a:t>
            </a:r>
            <a:endParaRPr/>
          </a:p>
        </p:txBody>
      </p:sp>
      <p:pic>
        <p:nvPicPr>
          <p:cNvPr id="170" name="Google Shape;170;p29"/>
          <p:cNvPicPr preferRelativeResize="0"/>
          <p:nvPr/>
        </p:nvPicPr>
        <p:blipFill>
          <a:blip r:embed="rId3">
            <a:alphaModFix/>
          </a:blip>
          <a:stretch>
            <a:fillRect/>
          </a:stretch>
        </p:blipFill>
        <p:spPr>
          <a:xfrm>
            <a:off x="4699741" y="1380303"/>
            <a:ext cx="4313794" cy="1689123"/>
          </a:xfrm>
          <a:prstGeom prst="rect">
            <a:avLst/>
          </a:prstGeom>
          <a:noFill/>
          <a:ln>
            <a:noFill/>
          </a:ln>
        </p:spPr>
      </p:pic>
      <p:sp>
        <p:nvSpPr>
          <p:cNvPr id="171" name="Google Shape;171;p29"/>
          <p:cNvSpPr txBox="1"/>
          <p:nvPr/>
        </p:nvSpPr>
        <p:spPr>
          <a:xfrm>
            <a:off x="4699638" y="1002251"/>
            <a:ext cx="4314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chemeClr val="accent3"/>
                </a:solidFill>
              </a:rPr>
              <a:t>Concept Teststrip Design</a:t>
            </a:r>
            <a:endParaRPr b="1" sz="1000">
              <a:solidFill>
                <a:schemeClr val="accent3"/>
              </a:solidFill>
            </a:endParaRPr>
          </a:p>
        </p:txBody>
      </p:sp>
      <p:sp>
        <p:nvSpPr>
          <p:cNvPr id="172" name="Google Shape;172;p29"/>
          <p:cNvSpPr txBox="1"/>
          <p:nvPr/>
        </p:nvSpPr>
        <p:spPr>
          <a:xfrm>
            <a:off x="871675" y="4606325"/>
            <a:ext cx="4313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accent3"/>
                </a:solidFill>
              </a:rPr>
              <a:t>Color Constancy</a:t>
            </a:r>
            <a:r>
              <a:rPr lang="en" sz="800">
                <a:solidFill>
                  <a:schemeClr val="accent3"/>
                </a:solidFill>
              </a:rPr>
              <a:t> : </a:t>
            </a:r>
            <a:r>
              <a:rPr lang="en" sz="800">
                <a:solidFill>
                  <a:schemeClr val="accent3"/>
                </a:solidFill>
              </a:rPr>
              <a:t>http://pillowlab.princeton.edu/teaching/sp2015/slides/Lec11_ColorConstancy_Chap5c.pdf</a:t>
            </a:r>
            <a:endParaRPr sz="800">
              <a:solidFill>
                <a:schemeClr val="accent3"/>
              </a:solidFill>
            </a:endParaRPr>
          </a:p>
        </p:txBody>
      </p:sp>
      <p:pic>
        <p:nvPicPr>
          <p:cNvPr id="173" name="Google Shape;173;p29"/>
          <p:cNvPicPr preferRelativeResize="0"/>
          <p:nvPr/>
        </p:nvPicPr>
        <p:blipFill>
          <a:blip r:embed="rId4">
            <a:alphaModFix/>
          </a:blip>
          <a:stretch>
            <a:fillRect/>
          </a:stretch>
        </p:blipFill>
        <p:spPr>
          <a:xfrm>
            <a:off x="935625" y="2571750"/>
            <a:ext cx="2258350" cy="2011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2150850"/>
            <a:ext cx="8520600" cy="8418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670075" y="637375"/>
            <a:ext cx="8473800" cy="89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Citations</a:t>
            </a:r>
            <a:endParaRPr/>
          </a:p>
        </p:txBody>
      </p:sp>
      <p:sp>
        <p:nvSpPr>
          <p:cNvPr id="184" name="Google Shape;184;p31"/>
          <p:cNvSpPr txBox="1"/>
          <p:nvPr>
            <p:ph idx="1" type="body"/>
          </p:nvPr>
        </p:nvSpPr>
        <p:spPr>
          <a:xfrm>
            <a:off x="670075" y="1533475"/>
            <a:ext cx="8162100" cy="3080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1200"/>
              <a:t>[1] </a:t>
            </a:r>
            <a:r>
              <a:rPr lang="en" sz="1200"/>
              <a:t>J. M. Ruano-Lopez, M. Agirregabiria, G. Olabarria, D. Verdoy, D. D. Bang, M. Bu, A. Wolff, A. Voigt, J. A. Dziuban, R. Walczak, and J. Berganzo, “The smartbiophone™ , a point of care vision under development through two european projects: Optolabcard and labonfoil,” Lab Chip, vol. 9, pp. 1495–1499, 2009.</a:t>
            </a:r>
            <a:endParaRPr sz="1200"/>
          </a:p>
          <a:p>
            <a:pPr indent="0" lvl="0" marL="0" rtl="0" algn="l">
              <a:spcBef>
                <a:spcPts val="800"/>
              </a:spcBef>
              <a:spcAft>
                <a:spcPts val="0"/>
              </a:spcAft>
              <a:buNone/>
            </a:pPr>
            <a:r>
              <a:rPr lang="en" sz="1200"/>
              <a:t>[2] M. E. Solmaz, A. Y. Mutlu, G. Alankus, V. Kılıc ̧, A. Bayram, and N. Horzum, “Quantifying colorimetric tests using a smartphone app based on machine learning classifiers,”</a:t>
            </a:r>
            <a:r>
              <a:rPr i="1" lang="en" sz="1200"/>
              <a:t> Sensors and Actuators B: Chemical</a:t>
            </a:r>
            <a:r>
              <a:rPr lang="en" sz="1200"/>
              <a:t>, vol. 255, pp. 1967–1973, 2018. [Online]. Available: </a:t>
            </a:r>
            <a:r>
              <a:rPr lang="en" sz="1200" u="sng">
                <a:solidFill>
                  <a:srgbClr val="B30738"/>
                </a:solidFill>
                <a:hlinkClick r:id="rId3">
                  <a:extLst>
                    <a:ext uri="{A12FA001-AC4F-418D-AE19-62706E023703}">
                      <ahyp:hlinkClr val="tx"/>
                    </a:ext>
                  </a:extLst>
                </a:hlinkClick>
              </a:rPr>
              <a:t>https://www.sciencedirect.com/science/article/pii/S0925400517316519</a:t>
            </a:r>
            <a:endParaRPr sz="1200">
              <a:solidFill>
                <a:srgbClr val="B30738"/>
              </a:solidFill>
            </a:endParaRPr>
          </a:p>
          <a:p>
            <a:pPr indent="0" lvl="0" marL="0" rtl="0" algn="l">
              <a:spcBef>
                <a:spcPts val="800"/>
              </a:spcBef>
              <a:spcAft>
                <a:spcPts val="0"/>
              </a:spcAft>
              <a:buNone/>
            </a:pPr>
            <a:r>
              <a:rPr lang="en" sz="1200"/>
              <a:t>[3] E. Y ̈uzer, V. Do ̆gan, V. Kılıc ̧, and M. S ̧ en, “Smartphone embedded deep learning approach for highly accurate and automated colorimetric lactate analysis in sweat,” </a:t>
            </a:r>
            <a:r>
              <a:rPr i="1" lang="en" sz="1200"/>
              <a:t>Sensors and Actuators B: Chemical</a:t>
            </a:r>
            <a:r>
              <a:rPr lang="en" sz="1200"/>
              <a:t>, vol. 371, p. 132489, 2022. [Online]. Available: </a:t>
            </a:r>
            <a:r>
              <a:rPr lang="en" sz="1200" u="sng">
                <a:solidFill>
                  <a:srgbClr val="B30738"/>
                </a:solidFill>
                <a:hlinkClick r:id="rId4">
                  <a:extLst>
                    <a:ext uri="{A12FA001-AC4F-418D-AE19-62706E023703}">
                      <ahyp:hlinkClr val="tx"/>
                    </a:ext>
                  </a:extLst>
                </a:hlinkClick>
              </a:rPr>
              <a:t>www.sciencedirect.com/science/article/pii/S092540052201131</a:t>
            </a:r>
            <a:r>
              <a:rPr lang="en" sz="1200" u="sng">
                <a:solidFill>
                  <a:srgbClr val="B30738"/>
                </a:solidFill>
                <a:hlinkClick r:id="rId5">
                  <a:extLst>
                    <a:ext uri="{A12FA001-AC4F-418D-AE19-62706E023703}">
                      <ahyp:hlinkClr val="tx"/>
                    </a:ext>
                  </a:extLst>
                </a:hlinkClick>
              </a:rPr>
              <a:t>5</a:t>
            </a:r>
            <a:endParaRPr sz="1200">
              <a:solidFill>
                <a:srgbClr val="B30738"/>
              </a:solidFill>
            </a:endParaRPr>
          </a:p>
          <a:p>
            <a:pPr indent="0" lvl="0" marL="0" rtl="0" algn="l">
              <a:spcBef>
                <a:spcPts val="800"/>
              </a:spcBef>
              <a:spcAft>
                <a:spcPts val="0"/>
              </a:spcAft>
              <a:buNone/>
            </a:pPr>
            <a:r>
              <a:rPr lang="en" sz="1200"/>
              <a:t>[4] </a:t>
            </a:r>
            <a:r>
              <a:rPr lang="en" sz="1200"/>
              <a:t>O. Sidorov, “Conditional gans for multi-illuminant color constancy: Revolution or yet another approach?” in </a:t>
            </a:r>
            <a:r>
              <a:rPr i="1" lang="en" sz="1200"/>
              <a:t>Proceedings of the IEEE/CVF Conference on Computer Vision and Pattern Recognition (CVPR) Workshops</a:t>
            </a:r>
            <a:r>
              <a:rPr lang="en" sz="1200"/>
              <a:t>, June 2019.</a:t>
            </a:r>
            <a:endParaRPr sz="1200"/>
          </a:p>
          <a:p>
            <a:pPr indent="0" lvl="0" marL="0" rtl="0" algn="l">
              <a:spcBef>
                <a:spcPts val="800"/>
              </a:spcBef>
              <a:spcAft>
                <a:spcPts val="0"/>
              </a:spcAft>
              <a:buNone/>
            </a:pPr>
            <a:r>
              <a:t/>
            </a:r>
            <a:endParaRPr sz="1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670075" y="637375"/>
            <a:ext cx="8473800" cy="896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600"/>
              <a:t>Chronic Kidney Disease (CKD)</a:t>
            </a:r>
            <a:endParaRPr sz="3600"/>
          </a:p>
        </p:txBody>
      </p:sp>
      <p:sp>
        <p:nvSpPr>
          <p:cNvPr id="90" name="Google Shape;90;p19"/>
          <p:cNvSpPr txBox="1"/>
          <p:nvPr>
            <p:ph idx="1" type="body"/>
          </p:nvPr>
        </p:nvSpPr>
        <p:spPr>
          <a:xfrm>
            <a:off x="670075" y="1457275"/>
            <a:ext cx="8162100" cy="30807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Progressive decline of kidney function</a:t>
            </a:r>
            <a:endParaRPr>
              <a:latin typeface="Arial"/>
              <a:ea typeface="Arial"/>
              <a:cs typeface="Arial"/>
              <a:sym typeface="Arial"/>
            </a:endParaRPr>
          </a:p>
          <a:p>
            <a:pPr indent="-342900" lvl="0" marL="457200" rtl="0" algn="l">
              <a:spcBef>
                <a:spcPts val="800"/>
              </a:spcBef>
              <a:spcAft>
                <a:spcPts val="0"/>
              </a:spcAft>
              <a:buSzPts val="1800"/>
              <a:buChar char="●"/>
            </a:pPr>
            <a:r>
              <a:rPr lang="en">
                <a:latin typeface="Arial"/>
                <a:ea typeface="Arial"/>
                <a:cs typeface="Arial"/>
                <a:sym typeface="Arial"/>
              </a:rPr>
              <a:t>Approximately 15% of US population affected by CKD</a:t>
            </a:r>
            <a:endParaRPr>
              <a:latin typeface="Arial"/>
              <a:ea typeface="Arial"/>
              <a:cs typeface="Arial"/>
              <a:sym typeface="Arial"/>
            </a:endParaRPr>
          </a:p>
          <a:p>
            <a:pPr indent="0" lvl="0" marL="177800" rtl="0" algn="l">
              <a:spcBef>
                <a:spcPts val="800"/>
              </a:spcBef>
              <a:spcAft>
                <a:spcPts val="0"/>
              </a:spcAft>
              <a:buNone/>
            </a:pPr>
            <a:r>
              <a:t/>
            </a:r>
            <a:endParaRPr>
              <a:latin typeface="Arial"/>
              <a:ea typeface="Arial"/>
              <a:cs typeface="Arial"/>
              <a:sym typeface="Arial"/>
            </a:endParaRPr>
          </a:p>
        </p:txBody>
      </p:sp>
      <p:pic>
        <p:nvPicPr>
          <p:cNvPr id="91" name="Google Shape;91;p19"/>
          <p:cNvPicPr preferRelativeResize="0"/>
          <p:nvPr/>
        </p:nvPicPr>
        <p:blipFill>
          <a:blip r:embed="rId3">
            <a:alphaModFix/>
          </a:blip>
          <a:stretch>
            <a:fillRect/>
          </a:stretch>
        </p:blipFill>
        <p:spPr>
          <a:xfrm>
            <a:off x="1406175" y="2291475"/>
            <a:ext cx="6193874" cy="2322701"/>
          </a:xfrm>
          <a:prstGeom prst="rect">
            <a:avLst/>
          </a:prstGeom>
          <a:noFill/>
          <a:ln>
            <a:noFill/>
          </a:ln>
        </p:spPr>
      </p:pic>
      <p:sp>
        <p:nvSpPr>
          <p:cNvPr id="92" name="Google Shape;92;p19"/>
          <p:cNvSpPr txBox="1"/>
          <p:nvPr/>
        </p:nvSpPr>
        <p:spPr>
          <a:xfrm>
            <a:off x="1406175" y="4614175"/>
            <a:ext cx="332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B30738"/>
                </a:solidFill>
                <a:latin typeface="Arial Narrow"/>
                <a:ea typeface="Arial Narrow"/>
                <a:cs typeface="Arial Narrow"/>
                <a:sym typeface="Arial Narrow"/>
              </a:rPr>
              <a:t>https://www.ckdandt2d.com/managing-chronic-kidney-disease</a:t>
            </a:r>
            <a:endParaRPr sz="800">
              <a:solidFill>
                <a:srgbClr val="B30738"/>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670075" y="637375"/>
            <a:ext cx="8473800" cy="896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640"/>
              <a:t>Point of Care </a:t>
            </a:r>
            <a:r>
              <a:rPr lang="en" sz="3640"/>
              <a:t>Testing (PoCT)</a:t>
            </a:r>
            <a:endParaRPr sz="3640"/>
          </a:p>
        </p:txBody>
      </p:sp>
      <p:sp>
        <p:nvSpPr>
          <p:cNvPr id="98" name="Google Shape;98;p20"/>
          <p:cNvSpPr txBox="1"/>
          <p:nvPr>
            <p:ph idx="1" type="body"/>
          </p:nvPr>
        </p:nvSpPr>
        <p:spPr>
          <a:xfrm>
            <a:off x="670075" y="1533475"/>
            <a:ext cx="8162100" cy="3080700"/>
          </a:xfrm>
          <a:prstGeom prst="rect">
            <a:avLst/>
          </a:prstGeom>
        </p:spPr>
        <p:txBody>
          <a:bodyPr anchorCtr="0" anchor="t" bIns="34275" lIns="68575" spcFirstLastPara="1" rIns="68575" wrap="square" tIns="34275">
            <a:normAutofit/>
          </a:bodyPr>
          <a:lstStyle/>
          <a:p>
            <a:pPr indent="-342900" lvl="0" marL="457200" rtl="0" algn="l">
              <a:lnSpc>
                <a:spcPct val="100000"/>
              </a:lnSpc>
              <a:spcBef>
                <a:spcPts val="800"/>
              </a:spcBef>
              <a:spcAft>
                <a:spcPts val="0"/>
              </a:spcAft>
              <a:buSzPts val="1800"/>
              <a:buChar char="●"/>
            </a:pPr>
            <a:r>
              <a:rPr lang="en"/>
              <a:t>Kidney Health Monitoring (KHM) System </a:t>
            </a:r>
            <a:endParaRPr/>
          </a:p>
          <a:p>
            <a:pPr indent="-323850" lvl="1" marL="914400" rtl="0" algn="l">
              <a:lnSpc>
                <a:spcPct val="100000"/>
              </a:lnSpc>
              <a:spcBef>
                <a:spcPts val="400"/>
              </a:spcBef>
              <a:spcAft>
                <a:spcPts val="0"/>
              </a:spcAft>
              <a:buSzPts val="1500"/>
              <a:buChar char="○"/>
            </a:pPr>
            <a:r>
              <a:rPr lang="en"/>
              <a:t>Accessible</a:t>
            </a:r>
            <a:endParaRPr/>
          </a:p>
          <a:p>
            <a:pPr indent="-323850" lvl="1" marL="914400" rtl="0" algn="l">
              <a:lnSpc>
                <a:spcPct val="100000"/>
              </a:lnSpc>
              <a:spcBef>
                <a:spcPts val="400"/>
              </a:spcBef>
              <a:spcAft>
                <a:spcPts val="0"/>
              </a:spcAft>
              <a:buSzPts val="1500"/>
              <a:buChar char="○"/>
            </a:pPr>
            <a:r>
              <a:rPr lang="en"/>
              <a:t>Fast &amp; Reliable</a:t>
            </a:r>
            <a:endParaRPr/>
          </a:p>
          <a:p>
            <a:pPr indent="-323850" lvl="1" marL="914400" rtl="0" algn="l">
              <a:lnSpc>
                <a:spcPct val="100000"/>
              </a:lnSpc>
              <a:spcBef>
                <a:spcPts val="400"/>
              </a:spcBef>
              <a:spcAft>
                <a:spcPts val="0"/>
              </a:spcAft>
              <a:buSzPts val="1500"/>
              <a:buChar char="○"/>
            </a:pPr>
            <a:r>
              <a:rPr lang="en"/>
              <a:t>Affordable</a:t>
            </a:r>
            <a:endParaRPr/>
          </a:p>
          <a:p>
            <a:pPr indent="-342900" lvl="0" marL="457200" rtl="0" algn="l">
              <a:lnSpc>
                <a:spcPct val="100000"/>
              </a:lnSpc>
              <a:spcBef>
                <a:spcPts val="800"/>
              </a:spcBef>
              <a:spcAft>
                <a:spcPts val="0"/>
              </a:spcAft>
              <a:buSzPts val="1800"/>
              <a:buChar char="●"/>
            </a:pPr>
            <a:r>
              <a:rPr lang="en"/>
              <a:t>Humanitarian assistance</a:t>
            </a:r>
            <a:endParaRPr/>
          </a:p>
          <a:p>
            <a:pPr indent="-342900" lvl="0" marL="457200" rtl="0" algn="l">
              <a:lnSpc>
                <a:spcPct val="100000"/>
              </a:lnSpc>
              <a:spcBef>
                <a:spcPts val="800"/>
              </a:spcBef>
              <a:spcAft>
                <a:spcPts val="0"/>
              </a:spcAft>
              <a:buSzPts val="1800"/>
              <a:buChar char="●"/>
            </a:pPr>
            <a:r>
              <a:rPr lang="en"/>
              <a:t>Alternative</a:t>
            </a:r>
            <a:r>
              <a:rPr lang="en"/>
              <a:t> to LAB testing</a:t>
            </a:r>
            <a:endParaRPr/>
          </a:p>
        </p:txBody>
      </p:sp>
      <p:pic>
        <p:nvPicPr>
          <p:cNvPr id="99" name="Google Shape;99;p20"/>
          <p:cNvPicPr preferRelativeResize="0"/>
          <p:nvPr/>
        </p:nvPicPr>
        <p:blipFill>
          <a:blip r:embed="rId3">
            <a:alphaModFix/>
          </a:blip>
          <a:stretch>
            <a:fillRect/>
          </a:stretch>
        </p:blipFill>
        <p:spPr>
          <a:xfrm>
            <a:off x="5723651" y="1853925"/>
            <a:ext cx="2716800" cy="2760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670075" y="637375"/>
            <a:ext cx="8473800" cy="89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Related Works</a:t>
            </a:r>
            <a:endParaRPr/>
          </a:p>
        </p:txBody>
      </p:sp>
      <p:sp>
        <p:nvSpPr>
          <p:cNvPr id="105" name="Google Shape;105;p21"/>
          <p:cNvSpPr txBox="1"/>
          <p:nvPr>
            <p:ph idx="1" type="body"/>
          </p:nvPr>
        </p:nvSpPr>
        <p:spPr>
          <a:xfrm>
            <a:off x="670075" y="1533475"/>
            <a:ext cx="8162100" cy="3080700"/>
          </a:xfrm>
          <a:prstGeom prst="rect">
            <a:avLst/>
          </a:prstGeom>
        </p:spPr>
        <p:txBody>
          <a:bodyPr anchorCtr="0" anchor="t" bIns="34275" lIns="68575" spcFirstLastPara="1" rIns="68575" wrap="square" tIns="34275">
            <a:normAutofit/>
          </a:bodyPr>
          <a:lstStyle/>
          <a:p>
            <a:pPr indent="-342900" lvl="0" marL="457200" rtl="0" algn="l">
              <a:lnSpc>
                <a:spcPct val="100000"/>
              </a:lnSpc>
              <a:spcBef>
                <a:spcPts val="800"/>
              </a:spcBef>
              <a:spcAft>
                <a:spcPts val="0"/>
              </a:spcAft>
              <a:buClr>
                <a:srgbClr val="B30738"/>
              </a:buClr>
              <a:buSzPts val="1800"/>
              <a:buChar char="●"/>
            </a:pPr>
            <a:r>
              <a:rPr lang="en" sz="1700"/>
              <a:t>SmartBioPhone</a:t>
            </a:r>
            <a:r>
              <a:rPr lang="en" sz="1700">
                <a:solidFill>
                  <a:schemeClr val="dk1"/>
                </a:solidFill>
              </a:rPr>
              <a:t> </a:t>
            </a:r>
            <a:r>
              <a:rPr lang="en" sz="1000">
                <a:solidFill>
                  <a:srgbClr val="B30738"/>
                </a:solidFill>
              </a:rPr>
              <a:t>[1]</a:t>
            </a:r>
            <a:r>
              <a:rPr lang="en" sz="1700">
                <a:solidFill>
                  <a:schemeClr val="dk1"/>
                </a:solidFill>
              </a:rPr>
              <a:t> </a:t>
            </a:r>
            <a:endParaRPr sz="1700">
              <a:solidFill>
                <a:schemeClr val="dk1"/>
              </a:solidFill>
            </a:endParaRPr>
          </a:p>
          <a:p>
            <a:pPr indent="-342900" lvl="0" marL="457200" rtl="0" algn="l">
              <a:lnSpc>
                <a:spcPct val="100000"/>
              </a:lnSpc>
              <a:spcBef>
                <a:spcPts val="0"/>
              </a:spcBef>
              <a:spcAft>
                <a:spcPts val="0"/>
              </a:spcAft>
              <a:buClr>
                <a:srgbClr val="B30738"/>
              </a:buClr>
              <a:buSzPts val="1800"/>
              <a:buChar char="●"/>
            </a:pPr>
            <a:r>
              <a:rPr lang="en" sz="1700"/>
              <a:t>ChemTrainer</a:t>
            </a:r>
            <a:r>
              <a:rPr lang="en" sz="1700">
                <a:solidFill>
                  <a:schemeClr val="dk1"/>
                </a:solidFill>
              </a:rPr>
              <a:t> </a:t>
            </a:r>
            <a:r>
              <a:rPr lang="en" sz="1000">
                <a:solidFill>
                  <a:srgbClr val="B30738"/>
                </a:solidFill>
              </a:rPr>
              <a:t>[2]</a:t>
            </a:r>
            <a:endParaRPr sz="1000">
              <a:solidFill>
                <a:srgbClr val="B30738"/>
              </a:solidFill>
            </a:endParaRPr>
          </a:p>
          <a:p>
            <a:pPr indent="-342900" lvl="0" marL="457200" rtl="0" algn="l">
              <a:lnSpc>
                <a:spcPct val="100000"/>
              </a:lnSpc>
              <a:spcBef>
                <a:spcPts val="0"/>
              </a:spcBef>
              <a:spcAft>
                <a:spcPts val="0"/>
              </a:spcAft>
              <a:buClr>
                <a:srgbClr val="B30738"/>
              </a:buClr>
              <a:buSzPts val="1800"/>
              <a:buChar char="●"/>
            </a:pPr>
            <a:r>
              <a:rPr lang="en" sz="1700"/>
              <a:t>DeepLactate</a:t>
            </a:r>
            <a:r>
              <a:rPr lang="en" sz="1700">
                <a:solidFill>
                  <a:schemeClr val="dk1"/>
                </a:solidFill>
              </a:rPr>
              <a:t> </a:t>
            </a:r>
            <a:r>
              <a:rPr lang="en" sz="1000">
                <a:solidFill>
                  <a:srgbClr val="B30738"/>
                </a:solidFill>
              </a:rPr>
              <a:t>[3]</a:t>
            </a:r>
            <a:endParaRPr sz="1000">
              <a:solidFill>
                <a:srgbClr val="B30738"/>
              </a:solidFill>
            </a:endParaRPr>
          </a:p>
        </p:txBody>
      </p:sp>
      <p:pic>
        <p:nvPicPr>
          <p:cNvPr id="106" name="Google Shape;106;p21"/>
          <p:cNvPicPr preferRelativeResize="0"/>
          <p:nvPr/>
        </p:nvPicPr>
        <p:blipFill>
          <a:blip r:embed="rId3">
            <a:alphaModFix/>
          </a:blip>
          <a:stretch>
            <a:fillRect/>
          </a:stretch>
        </p:blipFill>
        <p:spPr>
          <a:xfrm>
            <a:off x="670100" y="3125852"/>
            <a:ext cx="3234437" cy="1612875"/>
          </a:xfrm>
          <a:prstGeom prst="rect">
            <a:avLst/>
          </a:prstGeom>
          <a:noFill/>
          <a:ln>
            <a:noFill/>
          </a:ln>
        </p:spPr>
      </p:pic>
      <p:pic>
        <p:nvPicPr>
          <p:cNvPr id="107" name="Google Shape;107;p21"/>
          <p:cNvPicPr preferRelativeResize="0"/>
          <p:nvPr/>
        </p:nvPicPr>
        <p:blipFill rotWithShape="1">
          <a:blip r:embed="rId4">
            <a:alphaModFix/>
          </a:blip>
          <a:srcRect b="0" l="18288" r="19421" t="0"/>
          <a:stretch/>
        </p:blipFill>
        <p:spPr>
          <a:xfrm>
            <a:off x="5330350" y="3072975"/>
            <a:ext cx="2359025" cy="1554199"/>
          </a:xfrm>
          <a:prstGeom prst="rect">
            <a:avLst/>
          </a:prstGeom>
          <a:noFill/>
          <a:ln>
            <a:noFill/>
          </a:ln>
        </p:spPr>
      </p:pic>
      <p:sp>
        <p:nvSpPr>
          <p:cNvPr id="108" name="Google Shape;108;p21"/>
          <p:cNvSpPr txBox="1"/>
          <p:nvPr/>
        </p:nvSpPr>
        <p:spPr>
          <a:xfrm>
            <a:off x="670075" y="2580375"/>
            <a:ext cx="4237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accent3"/>
                </a:solidFill>
              </a:rPr>
              <a:t>SmartBioPhone </a:t>
            </a:r>
            <a:r>
              <a:rPr lang="en" sz="800">
                <a:solidFill>
                  <a:schemeClr val="accent3"/>
                </a:solidFill>
              </a:rPr>
              <a:t>: https://pubs.rsc.org/en/Image/Get?imageInfo.ImageType=GA&amp;imageInfo.ImageIdentifier.ManuscriptID=B902354M&amp;imageInfo.ImageIdentifier.Year=2009</a:t>
            </a:r>
            <a:endParaRPr sz="800">
              <a:solidFill>
                <a:schemeClr val="accent3"/>
              </a:solidFill>
            </a:endParaRPr>
          </a:p>
        </p:txBody>
      </p:sp>
      <p:sp>
        <p:nvSpPr>
          <p:cNvPr id="109" name="Google Shape;109;p21"/>
          <p:cNvSpPr txBox="1"/>
          <p:nvPr/>
        </p:nvSpPr>
        <p:spPr>
          <a:xfrm>
            <a:off x="5330350" y="2641875"/>
            <a:ext cx="3597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accent3"/>
                </a:solidFill>
              </a:rPr>
              <a:t>ChemTrainer</a:t>
            </a:r>
            <a:r>
              <a:rPr lang="en" sz="800">
                <a:solidFill>
                  <a:schemeClr val="accent3"/>
                </a:solidFill>
              </a:rPr>
              <a:t> : https://ars.els-cdn.com/content/image/1-s2.0-S0925400517316519-fx1.jpg</a:t>
            </a:r>
            <a:endParaRPr sz="800">
              <a:solidFill>
                <a:schemeClr val="accent3"/>
              </a:solidFill>
            </a:endParaRPr>
          </a:p>
        </p:txBody>
      </p:sp>
      <p:pic>
        <p:nvPicPr>
          <p:cNvPr id="110" name="Google Shape;110;p21"/>
          <p:cNvPicPr preferRelativeResize="0"/>
          <p:nvPr/>
        </p:nvPicPr>
        <p:blipFill>
          <a:blip r:embed="rId5">
            <a:alphaModFix/>
          </a:blip>
          <a:stretch>
            <a:fillRect/>
          </a:stretch>
        </p:blipFill>
        <p:spPr>
          <a:xfrm>
            <a:off x="5330349" y="1011913"/>
            <a:ext cx="1776851" cy="1612876"/>
          </a:xfrm>
          <a:prstGeom prst="rect">
            <a:avLst/>
          </a:prstGeom>
          <a:noFill/>
          <a:ln>
            <a:noFill/>
          </a:ln>
        </p:spPr>
      </p:pic>
      <p:sp>
        <p:nvSpPr>
          <p:cNvPr id="111" name="Google Shape;111;p21"/>
          <p:cNvSpPr txBox="1"/>
          <p:nvPr/>
        </p:nvSpPr>
        <p:spPr>
          <a:xfrm>
            <a:off x="5330350" y="580825"/>
            <a:ext cx="3727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accent3"/>
                </a:solidFill>
              </a:rPr>
              <a:t>DeepLactate</a:t>
            </a:r>
            <a:r>
              <a:rPr lang="en" sz="800">
                <a:solidFill>
                  <a:schemeClr val="accent3"/>
                </a:solidFill>
              </a:rPr>
              <a:t> : https://ars.els-cdn.com/content/image/1-s2.0-S0925400522011315-gr3.jpg</a:t>
            </a:r>
            <a:endParaRPr sz="800">
              <a:solidFill>
                <a:schemeClr val="accent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p:cNvPicPr preferRelativeResize="0"/>
          <p:nvPr/>
        </p:nvPicPr>
        <p:blipFill rotWithShape="1">
          <a:blip r:embed="rId3">
            <a:alphaModFix/>
          </a:blip>
          <a:srcRect b="8988" l="28716" r="26878" t="8401"/>
          <a:stretch/>
        </p:blipFill>
        <p:spPr>
          <a:xfrm>
            <a:off x="5886650" y="719725"/>
            <a:ext cx="2286000" cy="3886200"/>
          </a:xfrm>
          <a:prstGeom prst="rect">
            <a:avLst/>
          </a:prstGeom>
          <a:noFill/>
          <a:ln>
            <a:noFill/>
          </a:ln>
        </p:spPr>
      </p:pic>
      <p:sp>
        <p:nvSpPr>
          <p:cNvPr id="117" name="Google Shape;117;p22"/>
          <p:cNvSpPr txBox="1"/>
          <p:nvPr>
            <p:ph idx="1" type="body"/>
          </p:nvPr>
        </p:nvSpPr>
        <p:spPr>
          <a:xfrm>
            <a:off x="670075" y="1533475"/>
            <a:ext cx="4835700" cy="3080700"/>
          </a:xfrm>
          <a:prstGeom prst="rect">
            <a:avLst/>
          </a:prstGeom>
        </p:spPr>
        <p:txBody>
          <a:bodyPr anchorCtr="0" anchor="t" bIns="34275" lIns="68575" spcFirstLastPara="1" rIns="68575" wrap="square" tIns="34275">
            <a:normAutofit/>
          </a:bodyPr>
          <a:lstStyle/>
          <a:p>
            <a:pPr indent="-342900" lvl="0" marL="457200" rtl="0" algn="l">
              <a:lnSpc>
                <a:spcPct val="115000"/>
              </a:lnSpc>
              <a:spcBef>
                <a:spcPts val="800"/>
              </a:spcBef>
              <a:spcAft>
                <a:spcPts val="0"/>
              </a:spcAft>
              <a:buClr>
                <a:srgbClr val="B30738"/>
              </a:buClr>
              <a:buSzPts val="1800"/>
              <a:buChar char="●"/>
            </a:pPr>
            <a:r>
              <a:rPr b="1" lang="en">
                <a:solidFill>
                  <a:srgbClr val="B30738"/>
                </a:solidFill>
              </a:rPr>
              <a:t>[Sign up]</a:t>
            </a:r>
            <a:endParaRPr b="1">
              <a:solidFill>
                <a:srgbClr val="B30738"/>
              </a:solidFill>
            </a:endParaRPr>
          </a:p>
          <a:p>
            <a:pPr indent="-342900" lvl="0" marL="457200" rtl="0" algn="l">
              <a:lnSpc>
                <a:spcPct val="115000"/>
              </a:lnSpc>
              <a:spcBef>
                <a:spcPts val="0"/>
              </a:spcBef>
              <a:spcAft>
                <a:spcPts val="0"/>
              </a:spcAft>
              <a:buSzPts val="1800"/>
              <a:buChar char="●"/>
            </a:pPr>
            <a:r>
              <a:rPr lang="en"/>
              <a:t>Modes of Operation</a:t>
            </a:r>
            <a:endParaRPr/>
          </a:p>
          <a:p>
            <a:pPr indent="-323850" lvl="1" marL="914400" rtl="0" algn="l">
              <a:lnSpc>
                <a:spcPct val="115000"/>
              </a:lnSpc>
              <a:spcBef>
                <a:spcPts val="0"/>
              </a:spcBef>
              <a:spcAft>
                <a:spcPts val="0"/>
              </a:spcAft>
              <a:buSzPts val="1500"/>
              <a:buChar char="○"/>
            </a:pPr>
            <a:r>
              <a:rPr lang="en"/>
              <a:t>User</a:t>
            </a:r>
            <a:endParaRPr/>
          </a:p>
          <a:p>
            <a:pPr indent="-323850" lvl="1" marL="914400" rtl="0" algn="l">
              <a:lnSpc>
                <a:spcPct val="115000"/>
              </a:lnSpc>
              <a:spcBef>
                <a:spcPts val="0"/>
              </a:spcBef>
              <a:spcAft>
                <a:spcPts val="0"/>
              </a:spcAft>
              <a:buSzPts val="1500"/>
              <a:buChar char="○"/>
            </a:pPr>
            <a:r>
              <a:rPr lang="en"/>
              <a:t>Researcher</a:t>
            </a:r>
            <a:endParaRPr/>
          </a:p>
        </p:txBody>
      </p:sp>
      <p:sp>
        <p:nvSpPr>
          <p:cNvPr id="118" name="Google Shape;118;p22"/>
          <p:cNvSpPr txBox="1"/>
          <p:nvPr>
            <p:ph type="title"/>
          </p:nvPr>
        </p:nvSpPr>
        <p:spPr>
          <a:xfrm>
            <a:off x="670075" y="637375"/>
            <a:ext cx="8473800" cy="89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Application Setup</a:t>
            </a:r>
            <a:endParaRPr/>
          </a:p>
        </p:txBody>
      </p:sp>
      <p:pic>
        <p:nvPicPr>
          <p:cNvPr id="119" name="Google Shape;119;p22"/>
          <p:cNvPicPr preferRelativeResize="0"/>
          <p:nvPr/>
        </p:nvPicPr>
        <p:blipFill>
          <a:blip r:embed="rId4">
            <a:alphaModFix/>
          </a:blip>
          <a:stretch>
            <a:fillRect/>
          </a:stretch>
        </p:blipFill>
        <p:spPr>
          <a:xfrm>
            <a:off x="6205591" y="960350"/>
            <a:ext cx="1648130" cy="34049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152400" y="807988"/>
            <a:ext cx="8839204" cy="3375126"/>
          </a:xfrm>
          <a:prstGeom prst="rect">
            <a:avLst/>
          </a:prstGeom>
          <a:noFill/>
          <a:ln>
            <a:noFill/>
          </a:ln>
        </p:spPr>
      </p:pic>
      <p:sp>
        <p:nvSpPr>
          <p:cNvPr id="125" name="Google Shape;125;p23"/>
          <p:cNvSpPr txBox="1"/>
          <p:nvPr>
            <p:ph idx="1" type="body"/>
          </p:nvPr>
        </p:nvSpPr>
        <p:spPr>
          <a:xfrm>
            <a:off x="708000" y="4360275"/>
            <a:ext cx="5998800" cy="6051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lang="en" sz="2400">
                <a:latin typeface="Arial"/>
                <a:ea typeface="Arial"/>
                <a:cs typeface="Arial"/>
                <a:sym typeface="Arial"/>
              </a:rPr>
              <a:t>Application Workflow</a:t>
            </a:r>
            <a:endParaRPr sz="24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idx="1" type="body"/>
          </p:nvPr>
        </p:nvSpPr>
        <p:spPr>
          <a:xfrm>
            <a:off x="670075" y="1533475"/>
            <a:ext cx="8162100" cy="3080700"/>
          </a:xfrm>
          <a:prstGeom prst="rect">
            <a:avLst/>
          </a:prstGeom>
        </p:spPr>
        <p:txBody>
          <a:bodyPr anchorCtr="0" anchor="t" bIns="34275" lIns="68575" spcFirstLastPara="1" rIns="68575" wrap="square" tIns="34275">
            <a:normAutofit/>
          </a:bodyPr>
          <a:lstStyle/>
          <a:p>
            <a:pPr indent="-342900" lvl="0" marL="457200" rtl="0" algn="l">
              <a:lnSpc>
                <a:spcPct val="150000"/>
              </a:lnSpc>
              <a:spcBef>
                <a:spcPts val="800"/>
              </a:spcBef>
              <a:spcAft>
                <a:spcPts val="0"/>
              </a:spcAft>
              <a:buSzPts val="1800"/>
              <a:buChar char="●"/>
            </a:pPr>
            <a:r>
              <a:rPr lang="en"/>
              <a:t>Hough Circle Transform Method</a:t>
            </a:r>
            <a:endParaRPr/>
          </a:p>
          <a:p>
            <a:pPr indent="-342900" lvl="0" marL="457200" rtl="0" algn="l">
              <a:lnSpc>
                <a:spcPct val="150000"/>
              </a:lnSpc>
              <a:spcBef>
                <a:spcPts val="0"/>
              </a:spcBef>
              <a:spcAft>
                <a:spcPts val="0"/>
              </a:spcAft>
              <a:buSzPts val="1800"/>
              <a:buChar char="●"/>
            </a:pPr>
            <a:r>
              <a:rPr lang="en"/>
              <a:t>Decode Metadata</a:t>
            </a:r>
            <a:endParaRPr/>
          </a:p>
        </p:txBody>
      </p:sp>
      <p:sp>
        <p:nvSpPr>
          <p:cNvPr id="131" name="Google Shape;131;p24"/>
          <p:cNvSpPr txBox="1"/>
          <p:nvPr>
            <p:ph type="title"/>
          </p:nvPr>
        </p:nvSpPr>
        <p:spPr>
          <a:xfrm>
            <a:off x="670075" y="637375"/>
            <a:ext cx="8473800" cy="89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Localization</a:t>
            </a:r>
            <a:endParaRPr/>
          </a:p>
        </p:txBody>
      </p:sp>
      <p:pic>
        <p:nvPicPr>
          <p:cNvPr id="132" name="Google Shape;132;p24"/>
          <p:cNvPicPr preferRelativeResize="0"/>
          <p:nvPr/>
        </p:nvPicPr>
        <p:blipFill rotWithShape="1">
          <a:blip r:embed="rId3">
            <a:alphaModFix/>
          </a:blip>
          <a:srcRect b="0" l="0" r="73241" t="0"/>
          <a:stretch/>
        </p:blipFill>
        <p:spPr>
          <a:xfrm>
            <a:off x="1225100" y="2337450"/>
            <a:ext cx="1746627" cy="2498949"/>
          </a:xfrm>
          <a:prstGeom prst="rect">
            <a:avLst/>
          </a:prstGeom>
          <a:noFill/>
          <a:ln>
            <a:noFill/>
          </a:ln>
        </p:spPr>
      </p:pic>
      <p:pic>
        <p:nvPicPr>
          <p:cNvPr id="133" name="Google Shape;133;p24"/>
          <p:cNvPicPr preferRelativeResize="0"/>
          <p:nvPr/>
        </p:nvPicPr>
        <p:blipFill rotWithShape="1">
          <a:blip r:embed="rId4">
            <a:alphaModFix/>
          </a:blip>
          <a:srcRect b="8988" l="28716" r="26878" t="8401"/>
          <a:stretch/>
        </p:blipFill>
        <p:spPr>
          <a:xfrm>
            <a:off x="5886650" y="719725"/>
            <a:ext cx="2286000" cy="3886200"/>
          </a:xfrm>
          <a:prstGeom prst="rect">
            <a:avLst/>
          </a:prstGeom>
          <a:noFill/>
          <a:ln>
            <a:noFill/>
          </a:ln>
        </p:spPr>
      </p:pic>
      <p:pic>
        <p:nvPicPr>
          <p:cNvPr id="134" name="Google Shape;134;p24"/>
          <p:cNvPicPr preferRelativeResize="0"/>
          <p:nvPr/>
        </p:nvPicPr>
        <p:blipFill rotWithShape="1">
          <a:blip r:embed="rId5">
            <a:alphaModFix/>
          </a:blip>
          <a:srcRect b="9410" l="0" r="0" t="1136"/>
          <a:stretch/>
        </p:blipFill>
        <p:spPr>
          <a:xfrm>
            <a:off x="6157225" y="963188"/>
            <a:ext cx="1744840" cy="3399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idx="1" type="body"/>
          </p:nvPr>
        </p:nvSpPr>
        <p:spPr>
          <a:xfrm>
            <a:off x="670075" y="1533475"/>
            <a:ext cx="8162100" cy="3080700"/>
          </a:xfrm>
          <a:prstGeom prst="rect">
            <a:avLst/>
          </a:prstGeom>
        </p:spPr>
        <p:txBody>
          <a:bodyPr anchorCtr="0" anchor="t" bIns="34275" lIns="68575" spcFirstLastPara="1" rIns="68575" wrap="square" tIns="34275">
            <a:normAutofit/>
          </a:bodyPr>
          <a:lstStyle/>
          <a:p>
            <a:pPr indent="-342900" lvl="0" marL="457200" rtl="0" algn="l">
              <a:lnSpc>
                <a:spcPct val="115000"/>
              </a:lnSpc>
              <a:spcBef>
                <a:spcPts val="800"/>
              </a:spcBef>
              <a:spcAft>
                <a:spcPts val="0"/>
              </a:spcAft>
              <a:buSzPts val="1800"/>
              <a:buChar char="●"/>
            </a:pPr>
            <a:r>
              <a:rPr lang="en"/>
              <a:t>HSV Feature Vector Construction (bottom)</a:t>
            </a:r>
            <a:endParaRPr/>
          </a:p>
          <a:p>
            <a:pPr indent="-342900" lvl="0" marL="457200" rtl="0" algn="l">
              <a:lnSpc>
                <a:spcPct val="115000"/>
              </a:lnSpc>
              <a:spcBef>
                <a:spcPts val="0"/>
              </a:spcBef>
              <a:spcAft>
                <a:spcPts val="0"/>
              </a:spcAft>
              <a:buSzPts val="1800"/>
              <a:buChar char="●"/>
            </a:pPr>
            <a:r>
              <a:rPr lang="en"/>
              <a:t>Randomized Crop (right)</a:t>
            </a:r>
            <a:endParaRPr/>
          </a:p>
          <a:p>
            <a:pPr indent="-342900" lvl="0" marL="457200" rtl="0" algn="l">
              <a:lnSpc>
                <a:spcPct val="115000"/>
              </a:lnSpc>
              <a:spcBef>
                <a:spcPts val="0"/>
              </a:spcBef>
              <a:spcAft>
                <a:spcPts val="0"/>
              </a:spcAft>
              <a:buSzPts val="1800"/>
              <a:buChar char="●"/>
            </a:pPr>
            <a:r>
              <a:rPr lang="en"/>
              <a:t>Dimensionality Reduction</a:t>
            </a:r>
            <a:endParaRPr/>
          </a:p>
        </p:txBody>
      </p:sp>
      <p:sp>
        <p:nvSpPr>
          <p:cNvPr id="140" name="Google Shape;140;p25"/>
          <p:cNvSpPr txBox="1"/>
          <p:nvPr>
            <p:ph type="title"/>
          </p:nvPr>
        </p:nvSpPr>
        <p:spPr>
          <a:xfrm>
            <a:off x="670075" y="637375"/>
            <a:ext cx="8473800" cy="89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Feature Extraction</a:t>
            </a:r>
            <a:endParaRPr/>
          </a:p>
        </p:txBody>
      </p:sp>
      <p:pic>
        <p:nvPicPr>
          <p:cNvPr id="141" name="Google Shape;141;p25"/>
          <p:cNvPicPr preferRelativeResize="0"/>
          <p:nvPr/>
        </p:nvPicPr>
        <p:blipFill rotWithShape="1">
          <a:blip r:embed="rId3">
            <a:alphaModFix/>
          </a:blip>
          <a:srcRect b="2087" l="30204" r="30927" t="1275"/>
          <a:stretch/>
        </p:blipFill>
        <p:spPr>
          <a:xfrm>
            <a:off x="6826068" y="1464625"/>
            <a:ext cx="1652058" cy="3080700"/>
          </a:xfrm>
          <a:prstGeom prst="rect">
            <a:avLst/>
          </a:prstGeom>
          <a:noFill/>
          <a:ln>
            <a:noFill/>
          </a:ln>
        </p:spPr>
      </p:pic>
      <p:pic>
        <p:nvPicPr>
          <p:cNvPr id="142" name="Google Shape;142;p25"/>
          <p:cNvPicPr preferRelativeResize="0"/>
          <p:nvPr/>
        </p:nvPicPr>
        <p:blipFill>
          <a:blip r:embed="rId4">
            <a:alphaModFix/>
          </a:blip>
          <a:stretch>
            <a:fillRect/>
          </a:stretch>
        </p:blipFill>
        <p:spPr>
          <a:xfrm>
            <a:off x="1181475" y="2661000"/>
            <a:ext cx="5192374" cy="1884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idx="1" type="body"/>
          </p:nvPr>
        </p:nvSpPr>
        <p:spPr>
          <a:xfrm>
            <a:off x="670075" y="1533475"/>
            <a:ext cx="4660200" cy="3080700"/>
          </a:xfrm>
          <a:prstGeom prst="rect">
            <a:avLst/>
          </a:prstGeom>
        </p:spPr>
        <p:txBody>
          <a:bodyPr anchorCtr="0" anchor="t" bIns="34275" lIns="68575" spcFirstLastPara="1" rIns="68575" wrap="square" tIns="34275">
            <a:normAutofit/>
          </a:bodyPr>
          <a:lstStyle/>
          <a:p>
            <a:pPr indent="-342900" lvl="0" marL="457200" rtl="0" algn="l">
              <a:lnSpc>
                <a:spcPct val="115000"/>
              </a:lnSpc>
              <a:spcBef>
                <a:spcPts val="800"/>
              </a:spcBef>
              <a:spcAft>
                <a:spcPts val="0"/>
              </a:spcAft>
              <a:buClr>
                <a:srgbClr val="B30738"/>
              </a:buClr>
              <a:buSzPts val="1800"/>
              <a:buChar char="●"/>
            </a:pPr>
            <a:r>
              <a:rPr lang="en"/>
              <a:t>Predictions using </a:t>
            </a:r>
            <a:r>
              <a:rPr b="1" lang="en">
                <a:solidFill>
                  <a:srgbClr val="B30738"/>
                </a:solidFill>
              </a:rPr>
              <a:t>eGFR</a:t>
            </a:r>
            <a:r>
              <a:rPr lang="en"/>
              <a:t> and </a:t>
            </a:r>
            <a:r>
              <a:rPr b="1" lang="en">
                <a:solidFill>
                  <a:srgbClr val="B30738"/>
                </a:solidFill>
              </a:rPr>
              <a:t>metadata </a:t>
            </a:r>
            <a:endParaRPr>
              <a:solidFill>
                <a:schemeClr val="dk1"/>
              </a:solidFill>
            </a:endParaRPr>
          </a:p>
          <a:p>
            <a:pPr indent="-342900" lvl="0" marL="457200" rtl="0" algn="l">
              <a:lnSpc>
                <a:spcPct val="115000"/>
              </a:lnSpc>
              <a:spcBef>
                <a:spcPts val="0"/>
              </a:spcBef>
              <a:spcAft>
                <a:spcPts val="0"/>
              </a:spcAft>
              <a:buClr>
                <a:srgbClr val="B30738"/>
              </a:buClr>
              <a:buSzPts val="1800"/>
              <a:buChar char="●"/>
            </a:pPr>
            <a:r>
              <a:rPr lang="en"/>
              <a:t>Update Models in </a:t>
            </a:r>
            <a:r>
              <a:rPr lang="en"/>
              <a:t>Cloud Database</a:t>
            </a:r>
            <a:endParaRPr/>
          </a:p>
        </p:txBody>
      </p:sp>
      <p:sp>
        <p:nvSpPr>
          <p:cNvPr id="148" name="Google Shape;148;p26"/>
          <p:cNvSpPr txBox="1"/>
          <p:nvPr>
            <p:ph type="title"/>
          </p:nvPr>
        </p:nvSpPr>
        <p:spPr>
          <a:xfrm>
            <a:off x="670075" y="637375"/>
            <a:ext cx="8473800" cy="896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Classification</a:t>
            </a:r>
            <a:endParaRPr/>
          </a:p>
        </p:txBody>
      </p:sp>
      <p:pic>
        <p:nvPicPr>
          <p:cNvPr id="149" name="Google Shape;149;p26"/>
          <p:cNvPicPr preferRelativeResize="0"/>
          <p:nvPr/>
        </p:nvPicPr>
        <p:blipFill rotWithShape="1">
          <a:blip r:embed="rId3">
            <a:alphaModFix/>
          </a:blip>
          <a:srcRect b="8988" l="28716" r="26878" t="8401"/>
          <a:stretch/>
        </p:blipFill>
        <p:spPr>
          <a:xfrm>
            <a:off x="5886650" y="719725"/>
            <a:ext cx="2286000" cy="3886200"/>
          </a:xfrm>
          <a:prstGeom prst="rect">
            <a:avLst/>
          </a:prstGeom>
          <a:noFill/>
          <a:ln>
            <a:noFill/>
          </a:ln>
        </p:spPr>
      </p:pic>
      <p:pic>
        <p:nvPicPr>
          <p:cNvPr id="150" name="Google Shape;150;p26"/>
          <p:cNvPicPr preferRelativeResize="0"/>
          <p:nvPr/>
        </p:nvPicPr>
        <p:blipFill>
          <a:blip r:embed="rId4">
            <a:alphaModFix/>
          </a:blip>
          <a:stretch>
            <a:fillRect/>
          </a:stretch>
        </p:blipFill>
        <p:spPr>
          <a:xfrm>
            <a:off x="6216236" y="950125"/>
            <a:ext cx="1626828" cy="34253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anta Clara Powerpoint 1">
      <a:dk1>
        <a:srgbClr val="000000"/>
      </a:dk1>
      <a:lt1>
        <a:srgbClr val="FFFFFF"/>
      </a:lt1>
      <a:dk2>
        <a:srgbClr val="44546A"/>
      </a:dk2>
      <a:lt2>
        <a:srgbClr val="E7E6E6"/>
      </a:lt2>
      <a:accent1>
        <a:srgbClr val="596641"/>
      </a:accent1>
      <a:accent2>
        <a:srgbClr val="495764"/>
      </a:accent2>
      <a:accent3>
        <a:srgbClr val="71001B"/>
      </a:accent3>
      <a:accent4>
        <a:srgbClr val="FFC000"/>
      </a:accent4>
      <a:accent5>
        <a:srgbClr val="9D9B7B"/>
      </a:accent5>
      <a:accent6>
        <a:srgbClr val="759C9A"/>
      </a:accent6>
      <a:hlink>
        <a:srgbClr val="9E1B32"/>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